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3/24/2021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037" y="533400"/>
            <a:ext cx="53426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VISITING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BAG TECHNIQUE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4278" y="3788229"/>
            <a:ext cx="4930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PREPARED BY MR.N.SANDEEP WESLEY ASSISTANT LECTURER </a:t>
            </a:r>
          </a:p>
          <a:p>
            <a:pPr algn="ctr"/>
            <a:r>
              <a:rPr lang="en-US" sz="12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SMT.NAGARATHNAMMA SCHOOL &amp; COLLEGE OF NURSING</a:t>
            </a:r>
          </a:p>
          <a:p>
            <a:pPr algn="ctr"/>
            <a:r>
              <a:rPr lang="en-US" sz="12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BENGALURU </a:t>
            </a:r>
            <a:endParaRPr lang="en-US" sz="12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On-screen Show (16:9)</PresentationFormat>
  <Paragraphs>45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library</cp:lastModifiedBy>
  <cp:revision>2</cp:revision>
  <dcterms:created xsi:type="dcterms:W3CDTF">2021-03-20T04:02:09Z</dcterms:created>
  <dcterms:modified xsi:type="dcterms:W3CDTF">2021-03-24T08:27:53Z</dcterms:modified>
</cp:coreProperties>
</file>