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4" r:id="rId8"/>
    <p:sldId id="263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97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6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11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01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67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21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9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4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14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86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4E61-9E9E-4D50-9FF0-65D40F641C8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BBD6-411F-441D-A5BD-60F2F66A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06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LESIONS AND ABRASIONS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7315200" cy="1524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b="1" i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By: </a:t>
            </a:r>
            <a:r>
              <a:rPr lang="en-US" b="1" i="1" dirty="0" err="1" smtClean="0">
                <a:solidFill>
                  <a:srgbClr val="C00000"/>
                </a:solidFill>
                <a:latin typeface="Bodoni MT" panose="02070603080606020203" pitchFamily="18" charset="0"/>
              </a:rPr>
              <a:t>Gincy</a:t>
            </a:r>
            <a:r>
              <a:rPr lang="en-US" b="1" i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 Samuel</a:t>
            </a:r>
          </a:p>
          <a:p>
            <a:pPr algn="r"/>
            <a:r>
              <a:rPr lang="en-US" b="1" i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Asst. Professor</a:t>
            </a:r>
          </a:p>
          <a:p>
            <a:pPr algn="r"/>
            <a:r>
              <a:rPr lang="en-US" b="1" i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Department: MSN</a:t>
            </a:r>
            <a:endParaRPr lang="en-US" b="1" i="1" dirty="0">
              <a:solidFill>
                <a:srgbClr val="C000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8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7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71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LESIONS AND ABRASIONS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skin lesions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Macule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flat, non-palpable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in skin color smaller than 1 cm.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Papule: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elevated, solid mass with circumscribed border. Diameter less than 1 cm.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950" y="990600"/>
            <a:ext cx="23050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2667000" cy="225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38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096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Pustule: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elevated, pus filled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vesicle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circumscribed border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vary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size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Cyst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elevated, thick walled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containing fluid/semisolid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matter.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37008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506" y="3657600"/>
            <a:ext cx="276917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451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Nodule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larger than papule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solid lesion extending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into dermis.</a:t>
            </a:r>
          </a:p>
          <a:p>
            <a:pPr marL="0" indent="0" algn="just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elevated, reddish area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irregular border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Vesicle bullae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elevated, fluid filled,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round or oval shaped palpable mass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thin translucent wall.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Smaller than 0.05 cm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628" y="304800"/>
            <a:ext cx="250697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628" y="2286001"/>
            <a:ext cx="250697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628" y="4495800"/>
            <a:ext cx="250697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25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Secondary skin lesions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7912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Ulcer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skin loss extending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past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epidermis, tissue loss,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bleeding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scarring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Fissure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deep linear split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epidermis into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dermis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Scales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shedding flakes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Color may be white, grey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silver.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382" y="990600"/>
            <a:ext cx="264621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6798" y="2743200"/>
            <a:ext cx="270380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382" y="4686300"/>
            <a:ext cx="2798618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93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6019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Crust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dry blood, serum or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pus left on the skin surface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red brown, orange or yellow.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flat irregular area of connective tissue left after wound has healed. New scar red or purple, older scar silvery or white.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709"/>
            <a:ext cx="22098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873" y="4038600"/>
            <a:ext cx="267392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78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3556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Keloid: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elevated irregular darkened area of excess scar tissue caused by excessive collagen formation during healing.</a:t>
            </a:r>
          </a:p>
          <a:p>
            <a:pPr algn="just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3982" y="2819400"/>
            <a:ext cx="3810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86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Vascular </a:t>
            </a:r>
            <a:r>
              <a:rPr lang="en-US" sz="4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skin lesions</a:t>
            </a:r>
            <a:br>
              <a:rPr lang="en-US" sz="4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57912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Petechiae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flat red or purple rounded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1-3mm in diameter associated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bleeding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tendencies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into the skin.</a:t>
            </a: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Ecchymosis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round or irregular macular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larger than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petechiae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Color changes from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yellow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green.  Associated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injury or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bleeding underneath.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3041073" cy="249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17075"/>
            <a:ext cx="2667000" cy="331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364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Cheery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angioma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papular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round.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 or purple. Present on trunk,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extremities. Blanched with pressure.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Spider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angioma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 flat bright red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dot with tiny radiating blood vessels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Associated with liver disease,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vitamin B deficiency.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552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962400"/>
            <a:ext cx="2705100" cy="261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3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324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LESIONS AND ABRASIONS</vt:lpstr>
      <vt:lpstr>LESIONS AND ABRASIONS</vt:lpstr>
      <vt:lpstr>Slide 3</vt:lpstr>
      <vt:lpstr>Slide 4</vt:lpstr>
      <vt:lpstr>Secondary skin lesions </vt:lpstr>
      <vt:lpstr>Slide 6</vt:lpstr>
      <vt:lpstr>Slide 7</vt:lpstr>
      <vt:lpstr> Vascular skin lesions 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INTEGUMENTARY SYSTEM</dc:title>
  <dc:creator>Admin</dc:creator>
  <cp:lastModifiedBy>library</cp:lastModifiedBy>
  <cp:revision>31</cp:revision>
  <dcterms:created xsi:type="dcterms:W3CDTF">2018-01-29T10:23:19Z</dcterms:created>
  <dcterms:modified xsi:type="dcterms:W3CDTF">2021-03-24T09:31:17Z</dcterms:modified>
</cp:coreProperties>
</file>