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3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6866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7668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84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5763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19618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4237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4890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2251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4947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937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8676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7657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0001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90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5398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6378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8E5F8-0F70-44D4-8DFA-0252D37A4CC3}" type="datetimeFigureOut">
              <a:rPr lang="en-IN" smtClean="0"/>
              <a:pPr/>
              <a:t>25-03-2021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FAF736-FA5C-484A-9AE9-7A4059A3344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236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tatic+force&amp;client=firefox-b&amp;tbm=isch&amp;source=iu&amp;ictx=1&amp;fir=HDj11STUN2j7UM%2CjjhIxd6oNNQtgM%2C_&amp;vet=1&amp;usg=AI4_-kRDG4-FGutXf8hETt14jKpgFIN8FQ&amp;sa=X&amp;ved=2ahUKEwidtK7wn93uAhVSfX0KHYh9C4oQ_h16BAgUEA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F1329-5BAD-4C78-9F6A-791473922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LEVER AND BODY MECHANICS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B0209F-910D-46E9-9D98-352C77451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SABI THARAKAN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1673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AA07E1-E7FD-43AF-B82A-EAA7D8DF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D5FB32D-9E60-4C68-BCDF-DDB842CDA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"/>
            <a:ext cx="12230100" cy="6858000"/>
          </a:xfrm>
        </p:spPr>
      </p:pic>
    </p:spTree>
    <p:extLst>
      <p:ext uri="{BB962C8B-B14F-4D97-AF65-F5344CB8AC3E}">
        <p14:creationId xmlns:p14="http://schemas.microsoft.com/office/powerpoint/2010/main" xmlns="" val="250602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1824F-6D6E-4ECB-97F9-5C18A755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F15E2D3-6A68-47F1-A91D-CE0C296CB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1925" y="-85725"/>
            <a:ext cx="12268200" cy="7972425"/>
          </a:xfrm>
        </p:spPr>
      </p:pic>
    </p:spTree>
    <p:extLst>
      <p:ext uri="{BB962C8B-B14F-4D97-AF65-F5344CB8AC3E}">
        <p14:creationId xmlns:p14="http://schemas.microsoft.com/office/powerpoint/2010/main" xmlns="" val="152371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D1618-FADF-4A65-BC34-0BAB193A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85593C8-38AF-4E65-912B-122226D76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75" y="0"/>
            <a:ext cx="11982450" cy="6857999"/>
          </a:xfrm>
        </p:spPr>
      </p:pic>
    </p:spTree>
    <p:extLst>
      <p:ext uri="{BB962C8B-B14F-4D97-AF65-F5344CB8AC3E}">
        <p14:creationId xmlns:p14="http://schemas.microsoft.com/office/powerpoint/2010/main" xmlns="" val="36990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FDF65-C691-4B1A-BDBE-A0D70D4F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8CF1749-4467-4029-81C0-3DF03DDA5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51"/>
            <a:ext cx="12115800" cy="6572250"/>
          </a:xfrm>
        </p:spPr>
      </p:pic>
    </p:spTree>
    <p:extLst>
      <p:ext uri="{BB962C8B-B14F-4D97-AF65-F5344CB8AC3E}">
        <p14:creationId xmlns:p14="http://schemas.microsoft.com/office/powerpoint/2010/main" xmlns="" val="291367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F82FC-2CB8-48DE-ABCF-D397B665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F828B69-A296-4890-832F-63E2C9B9D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5249"/>
            <a:ext cx="12192000" cy="8010524"/>
          </a:xfrm>
        </p:spPr>
      </p:pic>
    </p:spTree>
    <p:extLst>
      <p:ext uri="{BB962C8B-B14F-4D97-AF65-F5344CB8AC3E}">
        <p14:creationId xmlns:p14="http://schemas.microsoft.com/office/powerpoint/2010/main" xmlns="" val="152656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FCA29-03B4-4BDC-9044-39978888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0F38A32-4792-493A-A6B5-1D83C6C17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375133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62686C-E70C-4D95-B847-2562B1AA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5B44916-DE34-4FFA-B3E7-D35B0FAF9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825"/>
            <a:ext cx="12191999" cy="6734175"/>
          </a:xfrm>
        </p:spPr>
      </p:pic>
    </p:spTree>
    <p:extLst>
      <p:ext uri="{BB962C8B-B14F-4D97-AF65-F5344CB8AC3E}">
        <p14:creationId xmlns:p14="http://schemas.microsoft.com/office/powerpoint/2010/main" xmlns="" val="172560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069D7-884E-4B0E-A54E-78EB7CB5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E4BD68-B0B9-48DF-9295-C8EBABC0B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875" y="0"/>
            <a:ext cx="13077825" cy="7191375"/>
          </a:xfrm>
        </p:spPr>
      </p:pic>
    </p:spTree>
    <p:extLst>
      <p:ext uri="{BB962C8B-B14F-4D97-AF65-F5344CB8AC3E}">
        <p14:creationId xmlns:p14="http://schemas.microsoft.com/office/powerpoint/2010/main" xmlns="" val="319335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B0CE6-A2B0-4588-9A5C-FB2C3652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3030826-60A4-4BFA-BFB1-BE42E31D5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"/>
            <a:ext cx="11877675" cy="6810375"/>
          </a:xfrm>
        </p:spPr>
      </p:pic>
    </p:spTree>
    <p:extLst>
      <p:ext uri="{BB962C8B-B14F-4D97-AF65-F5344CB8AC3E}">
        <p14:creationId xmlns:p14="http://schemas.microsoft.com/office/powerpoint/2010/main" xmlns="" val="158168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AD533-2754-452F-9F6B-CF910D0B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B3792B8-B6AC-4AD2-8C81-21A69DE45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0025" y="0"/>
            <a:ext cx="12096750" cy="7077075"/>
          </a:xfrm>
        </p:spPr>
      </p:pic>
    </p:spTree>
    <p:extLst>
      <p:ext uri="{BB962C8B-B14F-4D97-AF65-F5344CB8AC3E}">
        <p14:creationId xmlns:p14="http://schemas.microsoft.com/office/powerpoint/2010/main" xmlns="" val="197428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2EB6E-206E-4D91-A957-FD3DB3A65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FCA4579-9164-4207-BA6C-820077EE0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-53976"/>
            <a:ext cx="12268200" cy="7140575"/>
          </a:xfrm>
        </p:spPr>
      </p:pic>
      <p:pic>
        <p:nvPicPr>
          <p:cNvPr id="1031" name="Picture 7" descr="Image result for static force">
            <a:hlinkClick r:id="rId3"/>
            <a:extLst>
              <a:ext uri="{FF2B5EF4-FFF2-40B4-BE49-F238E27FC236}">
                <a16:creationId xmlns:a16="http://schemas.microsoft.com/office/drawing/2014/main" xmlns="" id="{6E2F11B6-283C-4995-AD73-A004AB990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" y="2103438"/>
            <a:ext cx="17049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904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3F7F1-22C3-4685-A17A-6A8298F5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3501F21-C765-4EFD-8E22-514341E89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" y="0"/>
            <a:ext cx="12468225" cy="6857999"/>
          </a:xfrm>
        </p:spPr>
      </p:pic>
    </p:spTree>
    <p:extLst>
      <p:ext uri="{BB962C8B-B14F-4D97-AF65-F5344CB8AC3E}">
        <p14:creationId xmlns:p14="http://schemas.microsoft.com/office/powerpoint/2010/main" xmlns="" val="183593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5C22D-FA7D-430E-8FB3-9BC16499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E1A27FB-B31E-490F-9351-956CA4D91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976" y="85726"/>
            <a:ext cx="12372975" cy="6915150"/>
          </a:xfrm>
        </p:spPr>
      </p:pic>
    </p:spTree>
    <p:extLst>
      <p:ext uri="{BB962C8B-B14F-4D97-AF65-F5344CB8AC3E}">
        <p14:creationId xmlns:p14="http://schemas.microsoft.com/office/powerpoint/2010/main" xmlns="" val="185332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20436A-DA84-4650-AB69-B411BA6C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11BF423-FD15-4060-8047-4E72D368F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600"/>
            <a:ext cx="11454606" cy="5277644"/>
          </a:xfrm>
        </p:spPr>
      </p:pic>
    </p:spTree>
    <p:extLst>
      <p:ext uri="{BB962C8B-B14F-4D97-AF65-F5344CB8AC3E}">
        <p14:creationId xmlns:p14="http://schemas.microsoft.com/office/powerpoint/2010/main" xmlns="" val="1433711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4315A-B720-4AD2-ADC7-33212ABE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0043E5D-9E06-476B-A88F-4D73BC7E2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8126"/>
            <a:ext cx="11514666" cy="6619874"/>
          </a:xfrm>
        </p:spPr>
      </p:pic>
    </p:spTree>
    <p:extLst>
      <p:ext uri="{BB962C8B-B14F-4D97-AF65-F5344CB8AC3E}">
        <p14:creationId xmlns:p14="http://schemas.microsoft.com/office/powerpoint/2010/main" xmlns="" val="2187251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055EBD-C927-4AB0-A47D-F3305645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179865B-F33F-4FF5-B6D6-1EC881A92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25" y="0"/>
            <a:ext cx="12496800" cy="6857999"/>
          </a:xfrm>
        </p:spPr>
      </p:pic>
    </p:spTree>
    <p:extLst>
      <p:ext uri="{BB962C8B-B14F-4D97-AF65-F5344CB8AC3E}">
        <p14:creationId xmlns:p14="http://schemas.microsoft.com/office/powerpoint/2010/main" xmlns="" val="122838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6E42F-49D2-4E35-B319-6085C428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1600"/>
            <a:ext cx="8596668" cy="13208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709FB1C-80C4-49A3-B53A-E271636BA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775" y="-28575"/>
            <a:ext cx="12296775" cy="6724650"/>
          </a:xfrm>
        </p:spPr>
      </p:pic>
    </p:spTree>
    <p:extLst>
      <p:ext uri="{BB962C8B-B14F-4D97-AF65-F5344CB8AC3E}">
        <p14:creationId xmlns:p14="http://schemas.microsoft.com/office/powerpoint/2010/main" xmlns="" val="62198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00D46F-9BDD-4173-89AF-50BEE41C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C8C6E46-6B12-439F-999B-5846C3478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315825" cy="7048500"/>
          </a:xfrm>
        </p:spPr>
      </p:pic>
    </p:spTree>
    <p:extLst>
      <p:ext uri="{BB962C8B-B14F-4D97-AF65-F5344CB8AC3E}">
        <p14:creationId xmlns:p14="http://schemas.microsoft.com/office/powerpoint/2010/main" xmlns="" val="207855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0ADA8-2356-4A36-94AE-DD488C2B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8D9AADD-A5D7-46A6-B366-4047159A1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4775"/>
            <a:ext cx="12649200" cy="7067550"/>
          </a:xfrm>
        </p:spPr>
      </p:pic>
    </p:spTree>
    <p:extLst>
      <p:ext uri="{BB962C8B-B14F-4D97-AF65-F5344CB8AC3E}">
        <p14:creationId xmlns:p14="http://schemas.microsoft.com/office/powerpoint/2010/main" xmlns="" val="354986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EEEE4-650C-4A4B-9DF6-DE108F1D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C567FAF-A238-4DAD-A5A1-7FADDFB8C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25" y="180975"/>
            <a:ext cx="11925300" cy="6677025"/>
          </a:xfrm>
        </p:spPr>
      </p:pic>
    </p:spTree>
    <p:extLst>
      <p:ext uri="{BB962C8B-B14F-4D97-AF65-F5344CB8AC3E}">
        <p14:creationId xmlns:p14="http://schemas.microsoft.com/office/powerpoint/2010/main" xmlns="" val="156882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6506D-ECFE-41CB-AD06-996A9768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D622F4-D0C8-4DCD-B3EB-701A90D4D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7487"/>
            <a:ext cx="11902903" cy="6373813"/>
          </a:xfrm>
        </p:spPr>
      </p:pic>
    </p:spTree>
    <p:extLst>
      <p:ext uri="{BB962C8B-B14F-4D97-AF65-F5344CB8AC3E}">
        <p14:creationId xmlns:p14="http://schemas.microsoft.com/office/powerpoint/2010/main" xmlns="" val="286726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66968-3BA0-4779-9ABC-DA6C6166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2AA750D-7626-459A-AA81-22022EBD0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01500" cy="6858000"/>
          </a:xfrm>
        </p:spPr>
      </p:pic>
    </p:spTree>
    <p:extLst>
      <p:ext uri="{BB962C8B-B14F-4D97-AF65-F5344CB8AC3E}">
        <p14:creationId xmlns:p14="http://schemas.microsoft.com/office/powerpoint/2010/main" xmlns="" val="362166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DE780-AB79-4251-A884-4FF03B6A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6725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B7A8832-BFB6-411D-8BC6-CAA6DF27D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676" y="0"/>
            <a:ext cx="12258675" cy="6762750"/>
          </a:xfrm>
        </p:spPr>
      </p:pic>
    </p:spTree>
    <p:extLst>
      <p:ext uri="{BB962C8B-B14F-4D97-AF65-F5344CB8AC3E}">
        <p14:creationId xmlns:p14="http://schemas.microsoft.com/office/powerpoint/2010/main" xmlns="" val="16977692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6</Words>
  <Application>Microsoft Office PowerPoint</Application>
  <PresentationFormat>Custom</PresentationFormat>
  <Paragraphs>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LEVER AND BODY MECHANICS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blaze raju</dc:creator>
  <cp:lastModifiedBy>library</cp:lastModifiedBy>
  <cp:revision>7</cp:revision>
  <dcterms:created xsi:type="dcterms:W3CDTF">2021-02-09T16:44:32Z</dcterms:created>
  <dcterms:modified xsi:type="dcterms:W3CDTF">2021-03-25T05:59:03Z</dcterms:modified>
</cp:coreProperties>
</file>