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ANATOMICAL TERMS AND POSITIONS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000" dirty="0" err="1" smtClean="0"/>
              <a:t>Mrs.Mercy</a:t>
            </a:r>
            <a:r>
              <a:rPr lang="en-US" sz="2000" dirty="0" smtClean="0"/>
              <a:t> </a:t>
            </a:r>
            <a:r>
              <a:rPr lang="en-US" sz="2000" dirty="0" err="1" smtClean="0"/>
              <a:t>Deva</a:t>
            </a:r>
            <a:r>
              <a:rPr lang="en-US" sz="2000" dirty="0" smtClean="0"/>
              <a:t> </a:t>
            </a:r>
            <a:r>
              <a:rPr lang="en-US" sz="2000" dirty="0" err="1" smtClean="0"/>
              <a:t>Priya</a:t>
            </a:r>
            <a:r>
              <a:rPr lang="en-US" sz="2000" dirty="0" smtClean="0"/>
              <a:t> </a:t>
            </a:r>
          </a:p>
          <a:p>
            <a:pPr algn="r"/>
            <a:r>
              <a:rPr lang="en-US" sz="2000" dirty="0" err="1" smtClean="0"/>
              <a:t>Asst.Prof</a:t>
            </a:r>
            <a:r>
              <a:rPr lang="en-US" sz="2000" dirty="0" smtClean="0"/>
              <a:t>.</a:t>
            </a:r>
          </a:p>
          <a:p>
            <a:pPr algn="r"/>
            <a:r>
              <a:rPr lang="en-US" sz="2000" dirty="0" smtClean="0"/>
              <a:t>Dept of MHN</a:t>
            </a:r>
            <a:endParaRPr lang="en-IN" sz="20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 Spina Bifida : Posterior vertebral arch does not fuse&#10;causing the spinal cord and its membrane to&#10;protrud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772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HE END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848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he body structure and fun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6962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 body structure and fun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1534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he body structure and fun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9248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he body structure and fun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620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he body structure and fun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543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ANATOMICAL TERMS AND POSITIONS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ANATOMICAL TERMS AND POSITIONS</dc:title>
  <dc:creator>Mercy</dc:creator>
  <cp:lastModifiedBy>library</cp:lastModifiedBy>
  <cp:revision>8</cp:revision>
  <dcterms:created xsi:type="dcterms:W3CDTF">2006-08-16T00:00:00Z</dcterms:created>
  <dcterms:modified xsi:type="dcterms:W3CDTF">2021-03-25T09:14:13Z</dcterms:modified>
</cp:coreProperties>
</file>