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soLE7RXD3KUkBfbDotDJdXoYW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/>
              <a:t>LUNGS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lang="en-IN" sz="2400"/>
              <a:t>Done by: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lang="en-IN" sz="2400"/>
              <a:t> Mrs. Mercy Deva Priya 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lang="en-IN" sz="2400"/>
              <a:t>Asst.Professor .Dept of MHN </a:t>
            </a:r>
            <a:endParaRPr sz="24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</a:t>
            </a:r>
            <a:r>
              <a:rPr lang="en-IN" i="1"/>
              <a:t>pleural cavity. This is only a potential space.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 i="1"/>
              <a:t> In </a:t>
            </a:r>
            <a:r>
              <a:rPr lang="en-IN"/>
              <a:t>health, the two layers of pleura are separated by only a thin film of serous fluid which allows them to glide over each other, preventing friction between them during breathing. 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serous fluid is secreted by the epithelial cells of the membrane.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Interior of the lungs</a:t>
            </a:r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lungs are composed of the bronchi and smaller air passages, alveoli, connective tissue, blood vessels, lymph vessels and nerves.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 The left lung is divided into two lobes and the right, into three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Each lobe is made up of a large number of lobules.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/>
              <a:t>Pulmonary blood supply</a:t>
            </a:r>
            <a:br>
              <a:rPr lang="en-IN"/>
            </a:br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</a:t>
            </a:r>
            <a:r>
              <a:rPr lang="en-IN" i="1"/>
              <a:t>pulmonary artery divides into two, one branch </a:t>
            </a:r>
            <a:r>
              <a:rPr lang="en-IN"/>
              <a:t>conveying </a:t>
            </a:r>
            <a:r>
              <a:rPr lang="en-IN" i="1"/>
              <a:t>deoxygenated blood to each lung. </a:t>
            </a: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 i="1"/>
              <a:t>Within the </a:t>
            </a:r>
            <a:r>
              <a:rPr lang="en-IN"/>
              <a:t>lungs each pulmonary artery divides into many branches which eventually end in a dense capillary network around the walls of the alveoli.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exchange of gases between air in the alveoli and blood in the capillaries takes place across these two very fine membranes.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pulmonary capillaries join up, becoming </a:t>
            </a:r>
            <a:r>
              <a:rPr lang="en-IN" i="1"/>
              <a:t>two pulmonary veins in each lung. They leave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lungs at the hilum and convey </a:t>
            </a:r>
            <a:r>
              <a:rPr lang="en-IN" i="1"/>
              <a:t>oxygenated blood to the </a:t>
            </a:r>
            <a:r>
              <a:rPr lang="en-IN"/>
              <a:t>left atrium of the heart.</a:t>
            </a:r>
            <a:endParaRPr/>
          </a:p>
          <a:p>
            <a:pPr marL="342900" lvl="0" indent="-34290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 The innumerable blood capillaries and blood vessels in the lungs are supported by connective tissue.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6450" y="328613"/>
            <a:ext cx="4991100" cy="6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762000"/>
            <a:ext cx="54864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762000"/>
            <a:ext cx="528161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Position and associated structures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There are two lungs, one lying on each side of the midline in the thoracic cavity. </a:t>
            </a:r>
            <a:endParaRPr/>
          </a:p>
          <a:p>
            <a:pPr marL="342900" lvl="0" indent="-342900" algn="just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They are cone-shaped and are described as having an </a:t>
            </a:r>
            <a:r>
              <a:rPr lang="en-IN" i="1"/>
              <a:t>apex, a base, costal surface and medial surface.</a:t>
            </a:r>
            <a:endParaRPr/>
          </a:p>
          <a:p>
            <a:pPr marL="342900" lvl="0" indent="-342900" algn="just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i="1"/>
              <a:t>The apex</a:t>
            </a:r>
            <a:r>
              <a:rPr lang="en-IN" i="1"/>
              <a:t>.</a:t>
            </a:r>
            <a:endParaRPr/>
          </a:p>
          <a:p>
            <a:pPr marL="342900" lvl="0" indent="-342900" algn="just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i="1"/>
              <a:t> This is rounded and rises into the root of </a:t>
            </a:r>
            <a:r>
              <a:rPr lang="en-IN"/>
              <a:t>the neck, about 25 mm (1 inch) above the level of the middle third of the clavicle.</a:t>
            </a:r>
            <a:endParaRPr/>
          </a:p>
          <a:p>
            <a:pPr marL="342900" lvl="0" indent="-342900" algn="just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 The structures associated with it are the first rib and the blood vessels and nerves in the root of the neck.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i="1"/>
              <a:t>The base.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i="1"/>
              <a:t> </a:t>
            </a:r>
            <a:r>
              <a:rPr lang="en-IN" i="1"/>
              <a:t>This is concave and semilunar in shape and </a:t>
            </a:r>
            <a:r>
              <a:rPr lang="en-IN"/>
              <a:t>is closely associated with the thoracic surface of the diaphragm.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i="1"/>
              <a:t>The costal surface</a:t>
            </a:r>
            <a:r>
              <a:rPr lang="en-IN" i="1"/>
              <a:t>. </a:t>
            </a:r>
            <a:endParaRPr i="1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i="1"/>
              <a:t>This surface is convex and is </a:t>
            </a:r>
            <a:r>
              <a:rPr lang="en-IN"/>
              <a:t>closely associated with the costal cartilages, the ribs and the intercostal muscles.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i="1"/>
              <a:t>The medial surface</a:t>
            </a:r>
            <a:r>
              <a:rPr lang="en-IN" i="1"/>
              <a:t>. </a:t>
            </a:r>
            <a:endParaRPr i="1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i="1"/>
              <a:t>This surface is concave and has </a:t>
            </a:r>
            <a:r>
              <a:rPr lang="en-IN"/>
              <a:t>a roughly triangular-shaped area, called the </a:t>
            </a:r>
            <a:r>
              <a:rPr lang="en-IN" i="1"/>
              <a:t>hilum, at the </a:t>
            </a:r>
            <a:r>
              <a:rPr lang="en-IN"/>
              <a:t>level of the 5th, 6th and 7th thoracic vertebrae.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147763"/>
            <a:ext cx="792480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1" y="985838"/>
            <a:ext cx="8077200" cy="488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area between the lungs is the </a:t>
            </a:r>
            <a:r>
              <a:rPr lang="en-IN" i="1"/>
              <a:t>mediastinum. It is </a:t>
            </a:r>
            <a:r>
              <a:rPr lang="en-IN"/>
              <a:t>occupied by the heart, great vessels, trachea, right andmleft bronchi, oesophagus, lymph nodes, lymph vessels and nerves.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Organisation of the lungs</a:t>
            </a:r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</a:t>
            </a:r>
            <a:r>
              <a:rPr lang="en-IN" i="1"/>
              <a:t>right lung is divided into three distinct lobes: superior, </a:t>
            </a:r>
            <a:r>
              <a:rPr lang="en-IN"/>
              <a:t>middle and inferior.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</a:t>
            </a:r>
            <a:r>
              <a:rPr lang="en-IN" i="1"/>
              <a:t>left lung is smaller as the heart is situated left of </a:t>
            </a:r>
            <a:r>
              <a:rPr lang="en-IN"/>
              <a:t>the midline.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It is divided into only two lobes: superior and inferior.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Pleura and pleural cavity</a:t>
            </a:r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pleura consists of a closed sac of serous membrane (one for each lung) which contains a small amount of serous fluid.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/>
              <a:t>The lung is invaginated into this sac so that it forms two layers: one adheres to the lung and the other to the wall of the thoracic cavity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 i="1"/>
              <a:t>The visceral pleura.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IN" i="1"/>
              <a:t>The parietal pleura.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i="1"/>
              <a:t>The visceral pleura. </a:t>
            </a:r>
            <a:r>
              <a:rPr lang="en-IN" i="1"/>
              <a:t>This is adherent to the lung,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covering each lobe and passing into the fissures which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separate them.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i="1"/>
              <a:t>The parietal pleura</a:t>
            </a:r>
            <a:r>
              <a:rPr lang="en-IN" i="1"/>
              <a:t>. This is adherent to the inside of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the chest wall and the thoracic surface of the diaphragm.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It remains detached from the adjacent structures in the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mediastinum and is continuous with the visceral pleura</a:t>
            </a:r>
            <a:endParaRPr/>
          </a:p>
          <a:p>
            <a:pPr marL="342900" lvl="0" indent="-342900" algn="l" rtl="0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/>
              <a:t>round the edges of the hilum.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PresentationFormat>On-screen Show (4:3)</PresentationFormat>
  <Paragraphs>49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LUNGS</vt:lpstr>
      <vt:lpstr>Position and associated structures</vt:lpstr>
      <vt:lpstr>Slide 3</vt:lpstr>
      <vt:lpstr>Slide 4</vt:lpstr>
      <vt:lpstr>Slide 5</vt:lpstr>
      <vt:lpstr>Slide 6</vt:lpstr>
      <vt:lpstr>Organisation of the lungs</vt:lpstr>
      <vt:lpstr>Pleura and pleural cavity</vt:lpstr>
      <vt:lpstr>Slide 9</vt:lpstr>
      <vt:lpstr>Slide 10</vt:lpstr>
      <vt:lpstr>Interior of the lungs</vt:lpstr>
      <vt:lpstr>Pulmonary blood supply 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LUNGS</dc:title>
  <dc:creator>Mercy</dc:creator>
  <cp:lastModifiedBy>library</cp:lastModifiedBy>
  <cp:revision>1</cp:revision>
  <dcterms:created xsi:type="dcterms:W3CDTF">2006-08-16T00:00:00Z</dcterms:created>
  <dcterms:modified xsi:type="dcterms:W3CDTF">2021-03-26T05:40:50Z</dcterms:modified>
</cp:coreProperties>
</file>