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5F795-9BBA-45C4-8741-79CD9F60E8E9}" type="datetimeFigureOut">
              <a:rPr lang="en-US" smtClean="0"/>
              <a:pPr/>
              <a:t>3/26/2021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367C1-0C02-4D78-9A5F-C3174A217A7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367C1-0C02-4D78-9A5F-C3174A217A77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Uterine tubes (Fallopian tubes)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 smtClean="0"/>
              <a:t>Mrs.Mercy</a:t>
            </a:r>
            <a:r>
              <a:rPr lang="en-US" sz="2400" dirty="0" smtClean="0"/>
              <a:t> </a:t>
            </a:r>
            <a:r>
              <a:rPr lang="en-US" sz="2400" dirty="0" err="1" smtClean="0"/>
              <a:t>Deva</a:t>
            </a:r>
            <a:r>
              <a:rPr lang="en-US" sz="2400" dirty="0" smtClean="0"/>
              <a:t> </a:t>
            </a:r>
            <a:r>
              <a:rPr lang="en-US" sz="2400" dirty="0" err="1" smtClean="0"/>
              <a:t>Priya</a:t>
            </a:r>
            <a:r>
              <a:rPr lang="en-US" sz="2400" dirty="0" smtClean="0"/>
              <a:t> </a:t>
            </a:r>
          </a:p>
          <a:p>
            <a:pPr algn="r"/>
            <a:r>
              <a:rPr lang="en-US" sz="2400" dirty="0" err="1" smtClean="0"/>
              <a:t>Asst.Prof</a:t>
            </a:r>
            <a:r>
              <a:rPr lang="en-US" sz="2400" dirty="0" smtClean="0"/>
              <a:t>.</a:t>
            </a:r>
          </a:p>
          <a:p>
            <a:pPr algn="r"/>
            <a:r>
              <a:rPr lang="en-US" sz="2400" dirty="0" smtClean="0"/>
              <a:t>Dept . Of MHN</a:t>
            </a: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Functions of the ovaries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Maturation of the follicle is stimulated by follicle stimulating hormone (FSH) from the anterior pituitary, and oestrogen secreted by the follicle lining cells. </a:t>
            </a:r>
          </a:p>
          <a:p>
            <a:pPr algn="just"/>
            <a:r>
              <a:rPr lang="en-IN" dirty="0" smtClean="0"/>
              <a:t>Ovulation is triggered by a surge of luteinising hormone (LH) from the anterior pituitary, which occurs a few hours before ovulation. </a:t>
            </a:r>
          </a:p>
          <a:p>
            <a:pPr algn="just"/>
            <a:r>
              <a:rPr lang="en-IN" dirty="0" smtClean="0"/>
              <a:t>After ovulation, the follicle lining cells develop into the </a:t>
            </a:r>
            <a:r>
              <a:rPr lang="en-IN" i="1" dirty="0" smtClean="0"/>
              <a:t>corpus </a:t>
            </a:r>
            <a:r>
              <a:rPr lang="en-IN" i="1" dirty="0" err="1" smtClean="0"/>
              <a:t>luteum</a:t>
            </a:r>
            <a:r>
              <a:rPr lang="en-IN" i="1" dirty="0" smtClean="0"/>
              <a:t> (yellow body), under the </a:t>
            </a:r>
            <a:r>
              <a:rPr lang="en-IN" dirty="0" smtClean="0"/>
              <a:t>influence of LH from the anterior pituitary.  </a:t>
            </a:r>
          </a:p>
          <a:p>
            <a:pPr algn="just"/>
            <a:r>
              <a:rPr lang="en-IN" dirty="0" smtClean="0"/>
              <a:t>The corpus </a:t>
            </a:r>
            <a:r>
              <a:rPr lang="en-IN" dirty="0" err="1" smtClean="0"/>
              <a:t>luteum</a:t>
            </a:r>
            <a:r>
              <a:rPr lang="en-IN" dirty="0" smtClean="0"/>
              <a:t> produces the hormone progesterone and some oestrogen.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If the ovum is fertilised it embeds itself in the</a:t>
            </a:r>
          </a:p>
          <a:p>
            <a:pPr algn="just"/>
            <a:r>
              <a:rPr lang="en-IN" dirty="0" smtClean="0"/>
              <a:t>wall of the uterus where it grows and develops and produces the hormone </a:t>
            </a:r>
            <a:r>
              <a:rPr lang="en-IN" i="1" dirty="0" smtClean="0"/>
              <a:t>human chorionic </a:t>
            </a:r>
            <a:r>
              <a:rPr lang="en-IN" i="1" dirty="0" err="1" smtClean="0"/>
              <a:t>gonadotrophin</a:t>
            </a:r>
            <a:r>
              <a:rPr lang="en-IN" i="1" dirty="0" smtClean="0"/>
              <a:t> (</a:t>
            </a:r>
            <a:r>
              <a:rPr lang="en-IN" i="1" dirty="0" err="1" smtClean="0"/>
              <a:t>hCG</a:t>
            </a:r>
            <a:r>
              <a:rPr lang="en-IN" i="1" dirty="0" smtClean="0"/>
              <a:t>),</a:t>
            </a:r>
            <a:r>
              <a:rPr lang="en-IN" dirty="0" smtClean="0"/>
              <a:t> which stimulates the corpus </a:t>
            </a:r>
            <a:r>
              <a:rPr lang="en-IN" dirty="0" err="1" smtClean="0"/>
              <a:t>luteum</a:t>
            </a:r>
            <a:r>
              <a:rPr lang="en-IN" dirty="0" smtClean="0"/>
              <a:t> to continue secreting progesterone and oestrogen for the first 3 months of the pregnancy.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IN" dirty="0" smtClean="0"/>
              <a:t>If the ovum is not fertilised the corpus </a:t>
            </a:r>
            <a:r>
              <a:rPr lang="en-IN" dirty="0" err="1" smtClean="0"/>
              <a:t>luteum</a:t>
            </a:r>
            <a:r>
              <a:rPr lang="en-IN" dirty="0" smtClean="0"/>
              <a:t> degenerates and a new cycle begins with menstruation.</a:t>
            </a:r>
          </a:p>
          <a:p>
            <a:r>
              <a:rPr lang="en-IN" dirty="0" smtClean="0"/>
              <a:t> At the site of the degenerate corpus </a:t>
            </a:r>
            <a:r>
              <a:rPr lang="en-IN" dirty="0" err="1" smtClean="0"/>
              <a:t>luteum</a:t>
            </a:r>
            <a:r>
              <a:rPr lang="en-IN" dirty="0" smtClean="0"/>
              <a:t> an inactive mass of fibrous tissue forms, called the </a:t>
            </a:r>
            <a:r>
              <a:rPr lang="en-IN" i="1" dirty="0" smtClean="0"/>
              <a:t>corpus </a:t>
            </a:r>
            <a:r>
              <a:rPr lang="en-IN" i="1" dirty="0" err="1" smtClean="0"/>
              <a:t>albicans</a:t>
            </a:r>
            <a:r>
              <a:rPr lang="en-IN" i="1" dirty="0" smtClean="0"/>
              <a:t>.</a:t>
            </a:r>
          </a:p>
          <a:p>
            <a:r>
              <a:rPr lang="en-IN" i="1" dirty="0" smtClean="0"/>
              <a:t> Sometimes more than one follicle </a:t>
            </a:r>
            <a:r>
              <a:rPr lang="en-IN" dirty="0" smtClean="0"/>
              <a:t>matures at a time, releasing two or more ova in the same cycle.</a:t>
            </a:r>
          </a:p>
          <a:p>
            <a:r>
              <a:rPr lang="en-IN" dirty="0" smtClean="0"/>
              <a:t> When this happens and the ova are fertilised the result is a multiple pregnancy.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Female reproductive hormones and target tissues.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49349" y="1600200"/>
            <a:ext cx="444530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IN" b="1" dirty="0" smtClean="0"/>
              <a:t>Puberty in the female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Puberty is the age at which the internal reproductive organs reaches maturity. </a:t>
            </a:r>
          </a:p>
          <a:p>
            <a:r>
              <a:rPr lang="en-IN" dirty="0" smtClean="0"/>
              <a:t>This is called the </a:t>
            </a:r>
            <a:r>
              <a:rPr lang="en-IN" i="1" dirty="0" smtClean="0"/>
              <a:t>menarche, and </a:t>
            </a:r>
            <a:r>
              <a:rPr lang="en-IN" dirty="0" smtClean="0"/>
              <a:t>marks the beginning of the childbearing period.</a:t>
            </a:r>
          </a:p>
          <a:p>
            <a:r>
              <a:rPr lang="en-IN" dirty="0" smtClean="0"/>
              <a:t> The ovaries are stimulated by the </a:t>
            </a:r>
            <a:r>
              <a:rPr lang="en-IN" dirty="0" err="1" smtClean="0"/>
              <a:t>gonadotrophins</a:t>
            </a:r>
            <a:r>
              <a:rPr lang="en-IN" dirty="0" smtClean="0"/>
              <a:t> from the anterior pituitary, follicle stimulating hormone and luteinising hormone.</a:t>
            </a:r>
          </a:p>
          <a:p>
            <a:r>
              <a:rPr lang="en-IN" dirty="0" smtClean="0"/>
              <a:t>The age of puberty varies between 10 and 14 years and a number of physical and psychological changes take place at this time:</a:t>
            </a:r>
          </a:p>
          <a:p>
            <a:r>
              <a:rPr lang="en-IN" dirty="0" smtClean="0"/>
              <a:t> the uterus, the uterine tubes and the ovaries reach maturity</a:t>
            </a:r>
          </a:p>
          <a:p>
            <a:r>
              <a:rPr lang="en-IN" dirty="0" smtClean="0"/>
              <a:t> the menstrual cycle and ovulation begin (menarche)</a:t>
            </a:r>
          </a:p>
          <a:p>
            <a:r>
              <a:rPr lang="en-IN" dirty="0" smtClean="0"/>
              <a:t>the breasts develop and enlarge</a:t>
            </a:r>
          </a:p>
          <a:p>
            <a:r>
              <a:rPr lang="en-IN" dirty="0" smtClean="0"/>
              <a:t> pubic and </a:t>
            </a:r>
            <a:r>
              <a:rPr lang="en-IN" dirty="0" err="1" smtClean="0"/>
              <a:t>axillary</a:t>
            </a:r>
            <a:r>
              <a:rPr lang="en-IN" dirty="0" smtClean="0"/>
              <a:t> hair begins to grow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there is an increase in the rate of growth in height and widening of the pelvis</a:t>
            </a:r>
          </a:p>
          <a:p>
            <a:r>
              <a:rPr lang="en-IN" dirty="0" smtClean="0"/>
              <a:t>there is an increase in the amount of fat deposited in the subcutaneous tissue, especially at the hips and breasts.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Summary of the stages of development of the ovum</a:t>
            </a:r>
            <a:br>
              <a:rPr lang="en-IN" sz="2800" dirty="0" smtClean="0"/>
            </a:br>
            <a:r>
              <a:rPr lang="en-IN" sz="2800" dirty="0" smtClean="0"/>
              <a:t>and the associated hormones.</a:t>
            </a:r>
            <a:endParaRPr lang="en-IN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00200"/>
            <a:ext cx="58673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The uterine tubes  are about 10 cm long and extend from the sides of the uterus between the body and the </a:t>
            </a:r>
            <a:r>
              <a:rPr lang="en-IN" dirty="0" err="1" smtClean="0"/>
              <a:t>fundus</a:t>
            </a:r>
            <a:r>
              <a:rPr lang="en-IN" dirty="0" smtClean="0"/>
              <a:t>. </a:t>
            </a:r>
          </a:p>
          <a:p>
            <a:pPr algn="just"/>
            <a:r>
              <a:rPr lang="en-IN" dirty="0" smtClean="0"/>
              <a:t>They lie in the upper free border of the broad ligament and their trumpet-shaped lateral ends penetrate the posterior wall, opening into the peritoneal cavity close to the ovaries.</a:t>
            </a:r>
          </a:p>
          <a:p>
            <a:pPr algn="just"/>
            <a:r>
              <a:rPr lang="en-IN" dirty="0" smtClean="0"/>
              <a:t> The end of each tube has </a:t>
            </a:r>
            <a:r>
              <a:rPr lang="en-IN" dirty="0" err="1" smtClean="0"/>
              <a:t>fingerlike</a:t>
            </a:r>
            <a:r>
              <a:rPr lang="en-IN" dirty="0" smtClean="0"/>
              <a:t> projections called </a:t>
            </a:r>
            <a:r>
              <a:rPr lang="en-IN" i="1" dirty="0" err="1" smtClean="0"/>
              <a:t>fimbriae</a:t>
            </a:r>
            <a:r>
              <a:rPr lang="en-IN" i="1" dirty="0" smtClean="0"/>
              <a:t>. The longest of these is the ovarian </a:t>
            </a:r>
            <a:r>
              <a:rPr lang="en-IN" i="1" dirty="0" err="1" smtClean="0"/>
              <a:t>fimbria</a:t>
            </a:r>
            <a:r>
              <a:rPr lang="en-IN" i="1" dirty="0" smtClean="0"/>
              <a:t> which is in close association with the ovary.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Structure of the uterine tubes</a:t>
            </a:r>
          </a:p>
          <a:p>
            <a:r>
              <a:rPr lang="en-IN" dirty="0" smtClean="0"/>
              <a:t>The uterine tubes have an outer covering of peritoneum (broad ligament), a middle layer of smooth muscle and are lined with ciliated epithelium.</a:t>
            </a:r>
          </a:p>
          <a:p>
            <a:r>
              <a:rPr lang="en-IN" b="1" dirty="0" smtClean="0"/>
              <a:t>Blood supply, lymph drainage and nerve supply</a:t>
            </a:r>
          </a:p>
          <a:p>
            <a:r>
              <a:rPr lang="en-IN" dirty="0" smtClean="0"/>
              <a:t>These are the same as for the uterus.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Function of the uterine tubes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The uterine tubes convey the ovum from the ovary to the uterus by peristalsis and </a:t>
            </a:r>
            <a:r>
              <a:rPr lang="en-IN" dirty="0" err="1" smtClean="0"/>
              <a:t>ciliary</a:t>
            </a:r>
            <a:r>
              <a:rPr lang="en-IN" dirty="0" smtClean="0"/>
              <a:t> movement. </a:t>
            </a:r>
          </a:p>
          <a:p>
            <a:pPr algn="just"/>
            <a:r>
              <a:rPr lang="en-IN" dirty="0" smtClean="0"/>
              <a:t>The mucus secreted by the lining membrane provides ideal conditions for movement of ova and spermatozoa. </a:t>
            </a:r>
          </a:p>
          <a:p>
            <a:pPr algn="just"/>
            <a:r>
              <a:rPr lang="en-IN" dirty="0" smtClean="0"/>
              <a:t>Fertilisation of the ovum usually takes place in the uterine tube, and the zygote is propelled into the uterus for implantation.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Ovaries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The ovaries are the female gonads, or glands.</a:t>
            </a:r>
          </a:p>
          <a:p>
            <a:pPr algn="just"/>
            <a:r>
              <a:rPr lang="en-IN" dirty="0" smtClean="0"/>
              <a:t>They  lie in a shallow </a:t>
            </a:r>
            <a:r>
              <a:rPr lang="en-IN" dirty="0" err="1" smtClean="0"/>
              <a:t>fossa</a:t>
            </a:r>
            <a:r>
              <a:rPr lang="en-IN" dirty="0" smtClean="0"/>
              <a:t> on the lateral walls of the pelvis.</a:t>
            </a:r>
          </a:p>
          <a:p>
            <a:pPr algn="just"/>
            <a:r>
              <a:rPr lang="en-IN" dirty="0" smtClean="0"/>
              <a:t> They are 2.5 to 3.5 cm long, 2 cm wide and 1 cm</a:t>
            </a:r>
          </a:p>
          <a:p>
            <a:pPr algn="just"/>
            <a:r>
              <a:rPr lang="en-IN" dirty="0" smtClean="0"/>
              <a:t>thick. </a:t>
            </a:r>
          </a:p>
          <a:p>
            <a:pPr algn="just"/>
            <a:r>
              <a:rPr lang="en-IN" dirty="0" smtClean="0"/>
              <a:t>Each is attached to the upper part of the uterus by the </a:t>
            </a:r>
            <a:r>
              <a:rPr lang="en-IN" i="1" dirty="0" smtClean="0"/>
              <a:t>ovarian ligament and to the back of the broad ligament </a:t>
            </a:r>
            <a:r>
              <a:rPr lang="en-IN" dirty="0" smtClean="0"/>
              <a:t>by a broad band of tissue, the </a:t>
            </a:r>
            <a:r>
              <a:rPr lang="en-IN" i="1" dirty="0" err="1" smtClean="0"/>
              <a:t>mesovarium</a:t>
            </a:r>
            <a:r>
              <a:rPr lang="en-IN" i="1" dirty="0" smtClean="0"/>
              <a:t>.</a:t>
            </a:r>
          </a:p>
          <a:p>
            <a:pPr algn="just"/>
            <a:r>
              <a:rPr lang="en-IN" i="1" dirty="0" smtClean="0"/>
              <a:t> Blood vessels </a:t>
            </a:r>
            <a:r>
              <a:rPr lang="en-IN" dirty="0" smtClean="0"/>
              <a:t>and nerves pass to the ovary through the </a:t>
            </a:r>
            <a:r>
              <a:rPr lang="en-IN" b="1" dirty="0" err="1" smtClean="0"/>
              <a:t>mesovarium</a:t>
            </a:r>
            <a:endParaRPr lang="en-IN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1223963"/>
            <a:ext cx="79724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Structure of the ovaries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IN" dirty="0" smtClean="0"/>
              <a:t>The ovaries have two layers of tissue.</a:t>
            </a:r>
          </a:p>
          <a:p>
            <a:r>
              <a:rPr lang="en-IN" b="1" dirty="0" smtClean="0"/>
              <a:t>The medulla. </a:t>
            </a:r>
            <a:r>
              <a:rPr lang="en-IN" dirty="0" smtClean="0"/>
              <a:t>This lies in the centre and consists of</a:t>
            </a:r>
            <a:r>
              <a:rPr lang="en-IN" b="1" dirty="0" smtClean="0"/>
              <a:t> </a:t>
            </a:r>
            <a:r>
              <a:rPr lang="en-IN" dirty="0" smtClean="0"/>
              <a:t>fibrous tissue, blood vessels and nerves.</a:t>
            </a:r>
          </a:p>
          <a:p>
            <a:r>
              <a:rPr lang="en-IN" b="1" dirty="0" smtClean="0"/>
              <a:t>The cortex. </a:t>
            </a:r>
            <a:r>
              <a:rPr lang="en-IN" dirty="0" smtClean="0"/>
              <a:t>This surrounds the medulla. It has a framework of connective tissue, or </a:t>
            </a:r>
            <a:r>
              <a:rPr lang="en-IN" i="1" dirty="0" err="1" smtClean="0"/>
              <a:t>stroma</a:t>
            </a:r>
            <a:r>
              <a:rPr lang="en-IN" i="1" dirty="0" smtClean="0"/>
              <a:t>, covered by germinal epithelium.</a:t>
            </a:r>
          </a:p>
          <a:p>
            <a:r>
              <a:rPr lang="en-IN" i="1" dirty="0" smtClean="0"/>
              <a:t> It contains ovarian follicles in various stages of </a:t>
            </a:r>
            <a:r>
              <a:rPr lang="en-IN" dirty="0" smtClean="0"/>
              <a:t>maturity, each of which contains an ovum.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IN" dirty="0" smtClean="0"/>
              <a:t>Before puberty the ovaries are inactive but the </a:t>
            </a:r>
            <a:r>
              <a:rPr lang="en-IN" dirty="0" err="1" smtClean="0"/>
              <a:t>stroma</a:t>
            </a:r>
            <a:r>
              <a:rPr lang="en-IN" dirty="0" smtClean="0"/>
              <a:t> already contains immature (primordial) follicles, which the female has from birth.</a:t>
            </a:r>
          </a:p>
          <a:p>
            <a:r>
              <a:rPr lang="en-IN" dirty="0" smtClean="0"/>
              <a:t> During the childbearing years, about every 28 days, one ovarian follicle (</a:t>
            </a:r>
            <a:r>
              <a:rPr lang="en-IN" dirty="0" err="1" smtClean="0"/>
              <a:t>Graafian</a:t>
            </a:r>
            <a:r>
              <a:rPr lang="en-IN" dirty="0" smtClean="0"/>
              <a:t> follicle) matures, ruptures and releases its ovum into the</a:t>
            </a:r>
          </a:p>
          <a:p>
            <a:r>
              <a:rPr lang="en-IN" dirty="0" smtClean="0"/>
              <a:t>peritoneal cavity.</a:t>
            </a:r>
          </a:p>
          <a:p>
            <a:r>
              <a:rPr lang="en-IN" dirty="0" smtClean="0"/>
              <a:t> This is called </a:t>
            </a:r>
            <a:r>
              <a:rPr lang="en-IN" b="1" i="1" dirty="0" smtClean="0"/>
              <a:t>ovulation </a:t>
            </a:r>
            <a:r>
              <a:rPr lang="en-IN" i="1" dirty="0" smtClean="0"/>
              <a:t>and it occurs </a:t>
            </a:r>
            <a:r>
              <a:rPr lang="en-IN" dirty="0" smtClean="0"/>
              <a:t>during most menstrual cycles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Blood supply, lymph drainage and nerve supply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IN" b="1" dirty="0" smtClean="0"/>
              <a:t>Arterial supply  </a:t>
            </a:r>
            <a:r>
              <a:rPr lang="en-IN" dirty="0" smtClean="0"/>
              <a:t>by the </a:t>
            </a:r>
            <a:r>
              <a:rPr lang="en-IN" i="1" dirty="0" smtClean="0"/>
              <a:t>ovarian arteries</a:t>
            </a:r>
          </a:p>
          <a:p>
            <a:r>
              <a:rPr lang="en-IN" b="1" dirty="0" smtClean="0"/>
              <a:t>Venous drainage </a:t>
            </a:r>
            <a:r>
              <a:rPr lang="en-IN" dirty="0" smtClean="0"/>
              <a:t>into a plexus of veins behind the uterus from which the ovarian veins arise.</a:t>
            </a:r>
          </a:p>
          <a:p>
            <a:r>
              <a:rPr lang="en-IN" b="1" dirty="0" smtClean="0"/>
              <a:t>Lymph drainage </a:t>
            </a:r>
            <a:r>
              <a:rPr lang="en-IN" dirty="0" smtClean="0"/>
              <a:t>to the lateral aortic and pre-aortic</a:t>
            </a:r>
            <a:r>
              <a:rPr lang="en-IN" b="1" dirty="0" smtClean="0"/>
              <a:t> </a:t>
            </a:r>
            <a:r>
              <a:rPr lang="en-IN" dirty="0" smtClean="0"/>
              <a:t>lymph nodes.</a:t>
            </a:r>
          </a:p>
          <a:p>
            <a:r>
              <a:rPr lang="en-IN" b="1" dirty="0" smtClean="0"/>
              <a:t>Nerve supply</a:t>
            </a:r>
            <a:r>
              <a:rPr lang="en-IN" dirty="0" smtClean="0"/>
              <a:t> by parasympathetic nerves from the sacral outflow and sympathetic nerves from the lumbar outflow.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878</Words>
  <Application>Microsoft Office PowerPoint</Application>
  <PresentationFormat>On-screen Show (4:3)</PresentationFormat>
  <Paragraphs>61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Uterine tubes (Fallopian tubes)</vt:lpstr>
      <vt:lpstr>Slide 2</vt:lpstr>
      <vt:lpstr>Slide 3</vt:lpstr>
      <vt:lpstr>Function of the uterine tubes </vt:lpstr>
      <vt:lpstr>Ovaries</vt:lpstr>
      <vt:lpstr>Slide 6</vt:lpstr>
      <vt:lpstr>Structure of the ovaries</vt:lpstr>
      <vt:lpstr>Slide 8</vt:lpstr>
      <vt:lpstr>Blood supply, lymph drainage and nerve supply</vt:lpstr>
      <vt:lpstr>Functions of the ovaries</vt:lpstr>
      <vt:lpstr>Slide 11</vt:lpstr>
      <vt:lpstr>Slide 12</vt:lpstr>
      <vt:lpstr>Female reproductive hormones and target tissues.</vt:lpstr>
      <vt:lpstr>Puberty in the female</vt:lpstr>
      <vt:lpstr>Slide 15</vt:lpstr>
      <vt:lpstr>Summary of the stages of development of the ovum and the associated hormones.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Uterine tubes (Fallopian tubes)</dc:title>
  <dc:creator>Mercy</dc:creator>
  <cp:lastModifiedBy>library</cp:lastModifiedBy>
  <cp:revision>8</cp:revision>
  <dcterms:created xsi:type="dcterms:W3CDTF">2006-08-16T00:00:00Z</dcterms:created>
  <dcterms:modified xsi:type="dcterms:W3CDTF">2021-03-26T06:08:21Z</dcterms:modified>
</cp:coreProperties>
</file>