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PERSONALITY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By </a:t>
            </a:r>
          </a:p>
          <a:p>
            <a:pPr algn="r"/>
            <a:r>
              <a:rPr lang="en-US" dirty="0" err="1" smtClean="0">
                <a:solidFill>
                  <a:schemeClr val="tx1"/>
                </a:solidFill>
              </a:rPr>
              <a:t>Mrs.Mercy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dirty="0" err="1" smtClean="0">
                <a:solidFill>
                  <a:schemeClr val="tx1"/>
                </a:solidFill>
              </a:rPr>
              <a:t>Asst.Prof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Dept of Psychiatric Nursing 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retschmer’s Classification:&#10; From his studies on mental patients, he found&#10;that certain body types are associated with&#10;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67750" cy="598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retschmer’s Classification:&#10; Athletic type: These people will have strong&#10;body. They are more energetic and aggressive.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083"/>
            <a:ext cx="8153400" cy="612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retschmer’s Classification: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44319" cy="6339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heldon’s Classification&#10; He has divided people into three types:&#10; Endomorphic: These people will have soft, fat and&#10;r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91600" cy="622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heldon’s Classifica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60368"/>
            <a:ext cx="8077200" cy="606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riedman’s &amp; Rosenman’s Classification&#10; Type A and Type B personality theory describes two&#10;contrasting personality types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88" y="175361"/>
            <a:ext cx="8393412" cy="6301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riedman’s &amp; Rosenman’s Classification&#10; Type B personality, by definition, are noted to live at&#10;lower stress levels. The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0999"/>
            <a:ext cx="8153400" cy="6121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rait Theories&#10; In psychology, trait theory (also called dispositional&#10;theory) is an approach to the study of&#10;human pers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88" y="213581"/>
            <a:ext cx="8241012" cy="6187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llport Trait Theory&#10; Gordon Allport was one of the first modern trait theorists&#10;and he organized these traits into a h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8152"/>
            <a:ext cx="8458200" cy="635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llport Trait Theory&#10; Central traits come next in the hierarchy. These are&#10;general characteristics found in varying deg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81" y="156371"/>
            <a:ext cx="8215719" cy="6168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aning and Definition&#10; Personality is a dynamic organisation within&#10;the individual of those psycho-physical&#10;systems th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86" y="285571"/>
            <a:ext cx="8348114" cy="6267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llport Trait Theory&#10; Central traits come next in the hierarchy. These are&#10;general characteristics found in varying deg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0552"/>
            <a:ext cx="8382000" cy="629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ypes/Theories of Personality&#10; The earliest attempt to categories personality was made&#10;by Hippocrates a Greek Physician (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199"/>
            <a:ext cx="8247256" cy="6191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ypes of Personality&#10; Recently, psychologists have attempted to&#10;study personality in their own way.&#10; They have formula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860331" cy="5901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Hippocrates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875"/>
            <a:ext cx="5105400" cy="460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ype Theories&#10; Type theorists have explained personality on&#10;the basis of physique and temperament.&#10;Temperament refers 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17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ung’s Classification&#10; CG Jung has classified personality on the&#10;basis of sociability character as Introverts and&#10;Extra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90106" cy="614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ung’s Classification&#10; Extraverts share a tendency to be outgoing,&#10;friendly, talkative, and social in nature. They&#10;pref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81" y="213581"/>
            <a:ext cx="8139519" cy="6111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ung’s Classifica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97526" cy="6229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</Words>
  <Application>Microsoft Office PowerPoint</Application>
  <PresentationFormat>On-screen Show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PERSONALITY </vt:lpstr>
      <vt:lpstr>Slide 2</vt:lpstr>
      <vt:lpstr>Slide 3</vt:lpstr>
      <vt:lpstr>Slide 4</vt:lpstr>
      <vt:lpstr>Hippocrates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Mercy</dc:creator>
  <cp:lastModifiedBy>library</cp:lastModifiedBy>
  <cp:revision>7</cp:revision>
  <dcterms:created xsi:type="dcterms:W3CDTF">2006-08-16T00:00:00Z</dcterms:created>
  <dcterms:modified xsi:type="dcterms:W3CDTF">2021-03-26T06:20:56Z</dcterms:modified>
</cp:coreProperties>
</file>