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 smtClean="0"/>
              <a:t>Mrs.Mercy</a:t>
            </a:r>
            <a:r>
              <a:rPr lang="en-US" dirty="0" smtClean="0"/>
              <a:t> </a:t>
            </a:r>
            <a:r>
              <a:rPr lang="en-US" dirty="0" err="1" smtClean="0"/>
              <a:t>Deva</a:t>
            </a:r>
            <a:r>
              <a:rPr lang="en-US" dirty="0" smtClean="0"/>
              <a:t> </a:t>
            </a:r>
            <a:r>
              <a:rPr lang="en-US" dirty="0" err="1" smtClean="0"/>
              <a:t>Priya</a:t>
            </a:r>
            <a:r>
              <a:rPr lang="en-US" dirty="0" smtClean="0"/>
              <a:t> </a:t>
            </a:r>
          </a:p>
          <a:p>
            <a:pPr algn="r"/>
            <a:r>
              <a:rPr lang="en-US" dirty="0" err="1" smtClean="0"/>
              <a:t>Asst.Prof.Dept</a:t>
            </a:r>
            <a:r>
              <a:rPr lang="en-US" dirty="0" smtClean="0"/>
              <a:t> of MHN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mercy\ONLINE CLASSES 2020\PSYCHOLOGY\unit-4-motivation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2466"/>
            <a:ext cx="8229599" cy="6178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ercy\ONLINE CLASSES 2020\PSYCHOLOGY\unit-4-motivation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2466"/>
            <a:ext cx="8229599" cy="6178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mercy\ONLINE CLASSES 2020\PSYCHOLOGY\unit-4-motivation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2466"/>
            <a:ext cx="8229599" cy="6178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ercy\ONLINE CLASSES 2020\PSYCHOLOGY\unit-4-motivation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4095"/>
            <a:ext cx="8229599" cy="6178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ercy\ONLINE CLASSES 2020\PSYCHOLOGY\unit-4-motivation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2466"/>
            <a:ext cx="8229599" cy="6178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ercy\ONLINE CLASSES 2020\PSYCHOLOGY\unit-4-motivation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96885"/>
            <a:ext cx="7924799" cy="5949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mercy\ONLINE CLASSES 2020\PSYCHOLOGY\unit-4-motivation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123651" cy="6099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ercy\ONLINE CLASSES 2020\PSYCHOLOGY\unit-4-motivation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2467"/>
            <a:ext cx="8381999" cy="6293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mercy\ONLINE CLASSES 2020\PSYCHOLOGY\unit-4-motivation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7772399" cy="606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ercy\ONLINE CLASSES 2020\PSYCHOLOGY\unit-4-motivation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772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ercy\ONLINE CLASSES 2020\PSYCHOLOGY\unit-4-motivation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6885"/>
            <a:ext cx="8153400" cy="612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mercy\ONLINE CLASSES 2020\PSYCHOLOGY\unit-4-motivation-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5256"/>
            <a:ext cx="8458200" cy="635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ercy\ONLINE CLASSES 2020\PSYCHOLOGY\unit-4-motivation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39676"/>
            <a:ext cx="8077199" cy="6064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ercy\ONLINE CLASSES 2020\PSYCHOLOGY\unit-4-motivation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5257"/>
            <a:ext cx="8305800" cy="6235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ercy\ONLINE CLASSES 2020\PSYCHOLOGY\unit-4-motivation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047"/>
            <a:ext cx="8458200" cy="6350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ercy\ONLINE CLASSES 2020\PSYCHOLOGY\unit-4-motivation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4095"/>
            <a:ext cx="7848599" cy="58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ercy\ONLINE CLASSES 2020\PSYCHOLOGY\unit-4-motivation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96885"/>
            <a:ext cx="8000999" cy="6007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</Words>
  <Application>Microsoft Office PowerPoint</Application>
  <PresentationFormat>On-screen Show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MOTIVATION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Mercy</dc:creator>
  <cp:lastModifiedBy>library</cp:lastModifiedBy>
  <cp:revision>3</cp:revision>
  <dcterms:created xsi:type="dcterms:W3CDTF">2006-08-16T00:00:00Z</dcterms:created>
  <dcterms:modified xsi:type="dcterms:W3CDTF">2021-03-26T06:23:29Z</dcterms:modified>
</cp:coreProperties>
</file>