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60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0712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5875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602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5076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772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8900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292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8081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022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646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86F4-72F2-4C64-ACCF-D2CF6A47532B}" type="datetimeFigureOut">
              <a:rPr lang="en-IN" smtClean="0"/>
              <a:pPr/>
              <a:t>26-03-2021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8BDE-EADF-40D8-BFF9-DA29460E209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8117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assroom Teaching&#10;on&#10;“Dimensions of Health “&#10;Presented By ---&#10;Mr.Kunal Jejurkar,&#10;First Year M. Sc. Nursing,&#10;C.O.N.PIMS,LO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1" t="35111" r="-1601" b="36535"/>
          <a:stretch/>
        </p:blipFill>
        <p:spPr bwMode="auto">
          <a:xfrm>
            <a:off x="1270697" y="832513"/>
            <a:ext cx="9753600" cy="31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0053" y="4995081"/>
            <a:ext cx="427174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Mrs. Elaiyarasi S</a:t>
            </a:r>
          </a:p>
          <a:p>
            <a:pPr algn="ctr"/>
            <a:r>
              <a:rPr lang="en-IN" dirty="0"/>
              <a:t> </a:t>
            </a:r>
            <a:r>
              <a:rPr lang="en-IN" dirty="0" smtClean="0"/>
              <a:t>Asst. Professor</a:t>
            </a:r>
          </a:p>
          <a:p>
            <a:pPr algn="ctr"/>
            <a:r>
              <a:rPr lang="en-IN" dirty="0" smtClean="0"/>
              <a:t>Department of Community Health Nursing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7159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MENSIONS OF HEALTH&#10;Physical Mental Social&#10;Dimensions of&#10;health&#10;Spiritual Emotional Vocational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682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.Physical Dimensions :&#10; Physical health means perfect functioning of the body in which each organ is&#10;working in harmon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989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Evaluation of Physical Health :&#10;1. Self assessment of overall health.&#10;2. Inquiry about ill health and risk factors.&#10;3.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15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.Mental Dimensions :&#10; Mental health is a state of balance between body and mind .&#10;Earlier the body and mind were consi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52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Characteristics of mentally healthy person :&#10;1. Mentally healthy person will be capable of making personal and social&#10;adj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10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.Social Dimensions:&#10;An individual is socially healthy if he is able to maintain&#10;harmonious relationship with other memb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20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. Spiritual Dimensions :&#10; Spirituality means in touch with deeper self and exploration the&#10;purpose of life, as people b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97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. Emotional Dimensions :&#10; Emotional health is closely related to the mental health and is considered as an&#10;important e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5656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. Vocational Dimension :&#10; The choice of profession, job satisfaction, career ambitions and&#10;personal performance are a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058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.Other dimensions :&#10; A few other dimensions also suggested such as ;&#10; Cultural dimensions&#10; Socio-economic dimensions&#10;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084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finition Of Health :&#10; “Health is a state of complete physical, mental&#10;and social wellbeing and not merely an absence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85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MMAR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1879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IBLIOGRAPHY&#10;1. Basavanthappa BT. Community health nursing. 2th ed. New Delhi:&#10;Jaypee brothers medical publishers (P) ltd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6644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imensions of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26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cepts Of Health&#10;Biomedical concept&#10;Holistic concept&#10;Psychococial concept&#10;Ecological concept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08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.BIOMEDICAL CONCEPT :&#10;Traditionally, health has been viewed as an “absence of&#10;disease” and if one has free from disease,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881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RITICISM OF BIOMEDICAL&#10;CONCEPT :&#10;According to biomedical concept, one factor ,i.e. Germ is&#10;responsible for illness ,bu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551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.ECOLOGICAL CONCEPT :&#10; The ecologist put forward an attractive hypothesis which viewed&#10;health as a dynamic equilibrium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95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RITICISM OF ECOLOGICAL&#10;CONCEPT :&#10; Ecologists have considered the external environment&#10;of human beings ,but internal env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999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.Psychosocial concepts:&#10; Health is not only a biomedical phenomenon, but one&#10;which is influenced by social, psychologi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30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.Holistic concept:&#10; The holistic model is a synthesis of all the above&#10;concepts.&#10; It recognized the stronger of social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66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Custom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library</cp:lastModifiedBy>
  <cp:revision>2</cp:revision>
  <dcterms:created xsi:type="dcterms:W3CDTF">2020-08-17T18:49:42Z</dcterms:created>
  <dcterms:modified xsi:type="dcterms:W3CDTF">2021-03-26T07:30:43Z</dcterms:modified>
</cp:coreProperties>
</file>