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84" r:id="rId3"/>
    <p:sldId id="257" r:id="rId4"/>
    <p:sldId id="258" r:id="rId5"/>
    <p:sldId id="259" r:id="rId6"/>
    <p:sldId id="302" r:id="rId7"/>
    <p:sldId id="30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373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59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9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067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610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497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3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878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95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63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612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202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124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20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0317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05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0B50-6287-4591-B24C-0B30DCEB388D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537813-8A74-498D-93AF-D3B7DDB8E5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23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143744" cy="165741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NATIONAL HEALTH POLICY</a:t>
            </a:r>
            <a:endParaRPr lang="en-IN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Mrs. S </a:t>
            </a:r>
            <a:r>
              <a:rPr lang="en-US" sz="2800" b="1" dirty="0" err="1" smtClean="0"/>
              <a:t>Elaiyarasi</a:t>
            </a:r>
            <a:endParaRPr lang="en-US" sz="2800" b="1" dirty="0" smtClean="0"/>
          </a:p>
          <a:p>
            <a:r>
              <a:rPr lang="en-US" sz="2800" b="1" dirty="0" smtClean="0"/>
              <a:t>Asst. Professor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96419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IONAL HEALTH POLICY (1983):-&#10; To attain the objectives “Health for all by 2000&#10;AD”, the Union Ministry of Health and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18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EY ELEMENTS OF NATIONAL&#10;HEALTH POLICY 1983:-&#10; Creation of greater awareness of health problems&#10;in the community and me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1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CTORS INTERFERING WITH THE&#10;PROGRESS TOWARDS HEALTH FOR&#10;ALL:-&#10; Insufficient political commitment to the&#10;implementation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86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 Difficulty in achieving intersectoral action for health.&#10; Unbalanced distribution of and weak support for&#10;human resour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4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 Rapid demographic and epidemiological changes.&#10; Inappropriate use of and allocation of resources,&#10;high-cost technology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56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ATIONAL HEALTH POLICY&#10;2001:-&#10;Considering the kind and level of progress, the&#10;barriers and the change in health problem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2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OALS TO BE ACHIEVED BY 2000-2001&#10;TO 2015:-&#10; Eradicate Polio and Yaws - 2005&#10; Eliminate Leprosy - 2005&#10; Eliminate Kala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7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 Other vector born and water born&#10;Prevalence of blindness to 0.5% - 2010&#10; Reduce IMR to 30/1000 and&#10;MMR to 100/lakh - 2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4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ational Health Accounts and Health statics:&#10; Increase health expenditure by&#10;government as a % GDP from&#10;0.9 to 2% - 2010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16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O’S CONTRIBUTION FOR HEALTH&#10;FOR ALL IN 21ST CENTURY:-&#10; Serve as the world’s health advocate, by providing&#10;leadership 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15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EARNING OBJECTIVES:&#10; Introduction of NHP (1983 and 2002)&#10; Purpose of NHP 2017&#10; Goals, working principles and objecti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70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 Engage in technical co-operative with all countries.&#10; Strengthen countries capabilities of building&#10;sustainable heal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32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 Provide leadership for eradication, elimination, or&#10;control of selected diseases.&#10; Provide technical support to prev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8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TIONAL HEALTH POLICY&#10;2017&#10;Venue: Seminar Hall&#10;Duration: 35 Mins&#10;Presented By: Dr. Swati Shikha&#10;JR(A) II&#10;Dept. of PSM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46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rst national health policy came in 1983&#10;Increasing role of privitisation&#10;Revised in 2002 (by Ministry of Health and Fa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3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0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OAL:&#10; NHP 2017&#10; Attainment of the highest possible level of health and well being for&#10;all at all ages.&#10; Universal ac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874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inciplesPluralism&#10;Decentralis&#10;ation&#10;Dynamism&#10;Professio&#10;nalism &amp;&#10;Ethics&#10;Inclusive&#10;Partnership&#10;Accountability&#10;Patient&#10;C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33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IFTING FOCUS FROM&#10;SICK CARE&#10;TO&#10;WELLNESS&#10;9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45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BJECTIVES&#10; Progressively achieve universal health coverage by:&#10;a) Assuring availability of free, comprehensive primary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49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5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:&#10; National is used to describe something that&#10;belongs to or is typical of a particular country or&#10;nation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654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ARGETS CONT…&#10;Achieve Global Target of 90:90:90 for HIV/AIDS by 2020&#10;Achieve and maintain cure rate of &gt;85% for TB and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98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T…&#10; Increase utilisation of public health facility by 50% from&#10;the current level by 2025&#10; ANC coverage to be sustai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68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MPARISION OF TARGETS&#10;15&#10;Reduction of IMR to 30/1000&#10;&amp; MMR to 100/lakh&#10; Increasing public health&#10;expenditure from 0.9%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4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LICY IDEAS:&#10;There should be co ordinated action on 7 priority area for improving&#10;environment for health ( Swasth Nagri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199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T…&#10;The policy proposes 7 key policy shifts in organising health care&#10;services:&#10; Primary care:&#10; Secondary and Tertiar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852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T..&#10; Infrastructure and human resource development:&#10; AYUSH system:&#10; Urban Health: To organise Primary Health Care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816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ATIONAL HEALTH PROGRAMMES:&#10;19&#10; RMNCH+A Services : Developmental action of all sectors to&#10;support Maternal and Child su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155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T…&#10; Communicable Diseases: Inter relationship between communicable&#10;disease control program and public health system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76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O ADDRESS GENDER BASED VIOLENCE:&#10;2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03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MERGENCY CARE AND DISASTER PREPAREDNESS:&#10; Group of community members should be well trained as first&#10;responder for acc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0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lth:&#10;Health is a state of complete&#10;physical, mental and social&#10;well-being and not merely&#10;the absence of disease or&#10;inf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505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3&#10;Human&#10;Resources&#10;for Health&#10;Medical&#10;Education&#10;Doctors&#10;in&#10;Remote&#10;areas&#10;Mid level&#10;Service&#10;providers&#10;Nursing&#10;Education&#10;AS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691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TRATEGIC PURCHASING:&#10; The critical gaps in public health service can be filled by Strategic&#10;Purchasing.&#10;Insurance ( Aro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00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972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GULATORY FRAMEWORK:&#10; There is a regulatory role of&#10;Ministry of Health and Family Welfare on:&#10; Regulation of clinical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15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IGITAL HEALTH TECHNOLOGY:&#10; Recognising the integral role of technology in healthcare delivery,&#10;National Digital Health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36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EALTH RESEARCH:&#10; NHP recognizes the key role that health research plays in the&#10;development of a nations health.&#10; It su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354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9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1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CY: -&#10;A course or&#10;principle of&#10;action adopted&#10;or proposed by&#10;an organization&#10;or individual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338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TRODUCTION&#10;Health Policy of a nation is its strategy for controlling and&#10;optimizing the social uses of its health know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9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, the Alma Ata Declaration called on all the&#10;governments to formulate National Health Policies&#10;according to their own 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75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EPS FOR&#10;IMPLEMENTATION OF A&#10;POLICY: -&#10;Policy evaluation.&#10;Policy implementation.&#10;Policy formulation.&#10;Identification and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81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IONAL HEALTH POLICY&#10; National health policy in India was not framed and&#10;announced until 1983.&#10; The ministry of heal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2218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10</Words>
  <Application>Microsoft Office PowerPoint</Application>
  <PresentationFormat>Custom</PresentationFormat>
  <Paragraphs>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Facet</vt:lpstr>
      <vt:lpstr>NATIONAL HEALTH POLICY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HEALTH POLICY</dc:title>
  <dc:creator>USER</dc:creator>
  <cp:lastModifiedBy>library</cp:lastModifiedBy>
  <cp:revision>5</cp:revision>
  <dcterms:created xsi:type="dcterms:W3CDTF">2020-09-30T10:26:44Z</dcterms:created>
  <dcterms:modified xsi:type="dcterms:W3CDTF">2021-03-26T07:40:08Z</dcterms:modified>
</cp:coreProperties>
</file>