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7" r:id="rId3"/>
    <p:sldId id="258" r:id="rId4"/>
    <p:sldId id="29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7FA76-47EE-4EA1-8705-6716ADC4FAB9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6B680-A06E-486C-8597-1C82623CB4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0823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6B680-A06E-486C-8597-1C82623CB42F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717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7488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260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352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2579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604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655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139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79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3153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413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8934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96AECC5-2EEC-4AB4-A840-46F646B7C5D4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D94493F-4D71-41D8-9C00-974921A5A4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46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3769"/>
            <a:ext cx="9144000" cy="3028209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>
                <a:latin typeface="Bahnschrift" panose="020B0502040204020203" pitchFamily="34" charset="0"/>
              </a:rPr>
              <a:t>   </a:t>
            </a:r>
            <a:r>
              <a:rPr lang="en-IN" sz="6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TWENTY POINT PROGRAM</a:t>
            </a:r>
            <a:endParaRPr lang="en-IN" sz="6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2692" y="4681889"/>
            <a:ext cx="4830763" cy="1645920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Mrs. S Elaiyarasi</a:t>
            </a:r>
          </a:p>
          <a:p>
            <a:r>
              <a:rPr lang="en-IN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Asst. Professor</a:t>
            </a:r>
          </a:p>
          <a:p>
            <a:r>
              <a:rPr lang="en-IN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Dept. Community </a:t>
            </a:r>
            <a:r>
              <a:rPr lang="en-IN" sz="2000" dirty="0">
                <a:solidFill>
                  <a:schemeClr val="tx1"/>
                </a:solidFill>
                <a:latin typeface="Bahnschrift" panose="020B0502040204020203" pitchFamily="34" charset="0"/>
              </a:rPr>
              <a:t>H</a:t>
            </a:r>
            <a:r>
              <a:rPr lang="en-IN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ealth Nursing</a:t>
            </a:r>
            <a:endParaRPr lang="en-IN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34818" name="Picture 2" descr="TWENTY POINT POLICY&#10;Presented by:&#10;Gaurav Parmani,1216512111&#10;JashojeetChakraborty,1216512113&#10;Sukhneet kaur,1216512131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167" r="78828"/>
          <a:stretch/>
        </p:blipFill>
        <p:spPr bwMode="auto">
          <a:xfrm>
            <a:off x="5004590" y="783770"/>
            <a:ext cx="1681218" cy="14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99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AN SHAKTI (POWER TO PEOPLE)&#10;•Local self government was brought into&#10;role (panchayati raj and urban local&#10;bodies)&#10;•Quick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76" y="214251"/>
            <a:ext cx="11648498" cy="6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31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KISAN MITRA (SUPPORT TO FARMERS)&#10;•Keeping in view the needs of the farmers,&#10;“Watershed development and Dry land&#10;farming”,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1"/>
          <a:stretch/>
        </p:blipFill>
        <p:spPr bwMode="auto">
          <a:xfrm>
            <a:off x="261257" y="273627"/>
            <a:ext cx="11685320" cy="628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543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CHEMES INTRODUCED UNDER KISAN MITRA YOJAN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2" t="9015" r="2702" b="4858"/>
          <a:stretch/>
        </p:blipFill>
        <p:spPr bwMode="auto">
          <a:xfrm>
            <a:off x="201880" y="273132"/>
            <a:ext cx="11768447" cy="630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353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HRAMIK KALYAN (LABOUR WELFARE)&#10;MINIMUM WAGES ENFORCEMENT (INCLUDING FARM LABOUR)&#10;•To ensure the welfare and well being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29" y="202375"/>
            <a:ext cx="11792197" cy="650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623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SPITE OF&#10;EFFORTS BY THE&#10;GOVERNMENT&#10;DISPARITIES ARE&#10;STILL&#10;REGISTERED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1" t="6931" r="2312" b="7983"/>
          <a:stretch/>
        </p:blipFill>
        <p:spPr bwMode="auto">
          <a:xfrm>
            <a:off x="213755" y="213755"/>
            <a:ext cx="11720946" cy="63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843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ADYA SURAKSHA (FOOD SECURITY)&#10;•Targeted Public Distribution System (TPDS)&#10;•Antodaya Anna Yojana&#10;•Established various g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02" y="190500"/>
            <a:ext cx="11684124" cy="649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37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dea was to provide&#10;affordable and good&#10;quality food to the&#10;weaker sections.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" t="9015" r="3093"/>
          <a:stretch/>
        </p:blipFill>
        <p:spPr bwMode="auto">
          <a:xfrm>
            <a:off x="201880" y="249382"/>
            <a:ext cx="11720945" cy="630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82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NOT ALL BUT&#10;MAJORITY&#10;SECTORS OF&#10;SOCIETY REMAIN&#10;UNAIDED BY THE&#10;FOOD SECURITY&#10;SCHEM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78" y="226127"/>
            <a:ext cx="11815948" cy="64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43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ABKE LIYE AAWAS(HOUSING FOR ALL) :&#10;•Aim for massive expansion of housing in rural area and in urban&#10;areas. Under this po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25" y="238001"/>
            <a:ext cx="11695999" cy="64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304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HUDH PEYA JAL [Clean Drinking Water]&#10;RURAL AREAS-ACCELERATED RURAL WATER SUPPLY PROGRAMME (ARWSP):&#10;•The items “Swajaldhar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89"/>
          <a:stretch/>
        </p:blipFill>
        <p:spPr bwMode="auto">
          <a:xfrm>
            <a:off x="238701" y="201881"/>
            <a:ext cx="11731626" cy="646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557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ODUCTION&#10;WHAT IS THE TWENTY POINT PROGRAMME?&#10;•The Twenty Point Programme (TPP) was first launched by the Government of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0" t="3563" r="2132" b="7049"/>
          <a:stretch/>
        </p:blipFill>
        <p:spPr bwMode="auto">
          <a:xfrm>
            <a:off x="166256" y="145471"/>
            <a:ext cx="11866417" cy="650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605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STI SUDHAR (IMPROVEMENT OF SLUMS)&#10;URBAN POOR FAMILIES ASSISTED UNDER SEVEN POINT CHARTER&#10;VIZ. LAND TENURE, HOUSING AT AF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4" t="2069"/>
          <a:stretch/>
        </p:blipFill>
        <p:spPr bwMode="auto">
          <a:xfrm>
            <a:off x="261257" y="320632"/>
            <a:ext cx="11697196" cy="63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241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AN JAN KA SWASTYA [Health for All]&#10;Government adopted a multi-pronged approach through&#10;preventive, praomotive and curativ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8" t="5542" r="1530"/>
          <a:stretch/>
        </p:blipFill>
        <p:spPr bwMode="auto">
          <a:xfrm>
            <a:off x="249381" y="190006"/>
            <a:ext cx="11720945" cy="64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20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ABKE LIYE SHIKSHA [Education for All]&#10;•Sarv Shiksha Abhiyan&#10;Sarva Shiksha Abhiyan (English: The Education for All&#10;Moveme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0" t="3806" b="1039"/>
          <a:stretch/>
        </p:blipFill>
        <p:spPr bwMode="auto">
          <a:xfrm>
            <a:off x="213753" y="213756"/>
            <a:ext cx="11732824" cy="64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354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usuchit Jaati, Jan Jaati, Alp-sankhyak evam Anya Pichhra Varg&#10;Kalyan [Welfare of Scheduled Castes, Scheduled Tribes, Mi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0"/>
          <a:stretch/>
        </p:blipFill>
        <p:spPr bwMode="auto">
          <a:xfrm>
            <a:off x="214951" y="261257"/>
            <a:ext cx="11696000" cy="63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3718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HILA KALYAN [Women Welfare]&#10;• Financial Assistance for Women Welfare&#10;Improved participation of women in&#10;Panchayats , Mu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"/>
          <a:stretch/>
        </p:blipFill>
        <p:spPr bwMode="auto">
          <a:xfrm>
            <a:off x="238701" y="261752"/>
            <a:ext cx="11648499" cy="63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28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ARYAVARAN SANRAKSHAN EVAM VAN VRIDHI&#10;[Environment Protection and Afforestation]&#10;Area Covered under Plantation on – Public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4" t="3112"/>
          <a:stretch/>
        </p:blipFill>
        <p:spPr bwMode="auto">
          <a:xfrm>
            <a:off x="225629" y="237506"/>
            <a:ext cx="11709072" cy="64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4836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YUVA VIKAS (YOUTH DEVELOPMENT)&#10;•Sports for all in Rural and Urban areas&#10;•Rashtriya Sadbhavana Yojana&#10;•National Service Sch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2" b="2775"/>
          <a:stretch/>
        </p:blipFill>
        <p:spPr bwMode="auto">
          <a:xfrm>
            <a:off x="262453" y="237507"/>
            <a:ext cx="11648498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61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AMAJIK SURAKSHA [Social Security]&#10;•Social Security protects not just the subscriber but also&#10;his/her entire family by giv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" t="2763" r="749" b="2428"/>
          <a:stretch/>
        </p:blipFill>
        <p:spPr bwMode="auto">
          <a:xfrm>
            <a:off x="261257" y="296883"/>
            <a:ext cx="11602192" cy="63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0958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RAMEEN SADAK [Rural Roads]&#10;RURAL ROADS - PRIME MINISTER GRAMEEN SADAK YOJANA&#10;(PMGSY)&#10;•The Government have identified Rur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" t="3458" b="3469"/>
          <a:stretch/>
        </p:blipFill>
        <p:spPr bwMode="auto">
          <a:xfrm>
            <a:off x="273131" y="237506"/>
            <a:ext cx="11614069" cy="63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0142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AMEEN OORJA [Energization of Rural Area]&#10;RAJIV GANDHI GRAMEEN VIDYUTIKARAN YOJANA –&#10;RGGVY /ENERGIZING PUMP SETS / SUPPLY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" t="3112" r="553" b="1385"/>
          <a:stretch/>
        </p:blipFill>
        <p:spPr bwMode="auto">
          <a:xfrm>
            <a:off x="249382" y="225631"/>
            <a:ext cx="11602193" cy="64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75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•The schemes under TPP- 2006 are in accordance with the priorities contained in the&#10;National Common Minimum Programme (NCM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2" t="9160" r="4853" b="19713"/>
          <a:stretch/>
        </p:blipFill>
        <p:spPr bwMode="auto">
          <a:xfrm>
            <a:off x="207819" y="290944"/>
            <a:ext cx="11720945" cy="629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965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HHARA KSHETRA VIKAS&#10;[Development of Backward Area] Welfare of Scheduled Castes, Scheduled Tribes,&#10;Minorities and OBCs.&#10;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05"/>
          <a:stretch/>
        </p:blipFill>
        <p:spPr bwMode="auto">
          <a:xfrm>
            <a:off x="226826" y="237505"/>
            <a:ext cx="11696000" cy="63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466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- Shasan [IT Enabled E-Governance]&#10;• The basic aim was to make all government&#10;services available to the citizens of Indi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4" t="3112"/>
          <a:stretch/>
        </p:blipFill>
        <p:spPr bwMode="auto">
          <a:xfrm>
            <a:off x="308757" y="261258"/>
            <a:ext cx="11530942" cy="64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6172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ndhra Pradesh: A Vanguard State&#10;•Andhra Pradesh is one of the front line States in&#10;implementing the Twenty Point Programm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0" t="2416" r="1139" b="1733"/>
          <a:stretch/>
        </p:blipFill>
        <p:spPr bwMode="auto">
          <a:xfrm>
            <a:off x="332508" y="201881"/>
            <a:ext cx="11542817" cy="64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821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ISTRICT WISE STUDY IN ANDHRA PRADESH&#10;•During the year 2009-10 (i.e. from April, 2009 to March,&#10;2010) Prakasam District se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0" t="3112" r="4266"/>
          <a:stretch/>
        </p:blipFill>
        <p:spPr bwMode="auto">
          <a:xfrm>
            <a:off x="213756" y="249382"/>
            <a:ext cx="11673444" cy="64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728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wenty point 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43" y="344384"/>
            <a:ext cx="10782795" cy="61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593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34264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OBJECTIVE</a:t>
            </a:r>
            <a:endParaRPr lang="en-IN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64" y="1733797"/>
            <a:ext cx="10515600" cy="4734111"/>
          </a:xfrm>
        </p:spPr>
        <p:txBody>
          <a:bodyPr>
            <a:normAutofit/>
          </a:bodyPr>
          <a:lstStyle/>
          <a:p>
            <a:pPr algn="just"/>
            <a:r>
              <a:rPr lang="en-IN" sz="3200" dirty="0" smtClean="0">
                <a:latin typeface="Arial Narrow" panose="020B0606020202030204" pitchFamily="34" charset="0"/>
              </a:rPr>
              <a:t>The </a:t>
            </a:r>
            <a:r>
              <a:rPr lang="en-IN" sz="3200" dirty="0">
                <a:latin typeface="Arial Narrow" panose="020B0606020202030204" pitchFamily="34" charset="0"/>
              </a:rPr>
              <a:t>basic objective of the 20-Point Programme is </a:t>
            </a:r>
            <a:r>
              <a:rPr lang="en-IN" sz="3200" dirty="0">
                <a:solidFill>
                  <a:srgbClr val="00B0F0"/>
                </a:solidFill>
                <a:latin typeface="Arial Narrow" panose="020B0606020202030204" pitchFamily="34" charset="0"/>
              </a:rPr>
              <a:t>to eradicate poverty and to improve the quality of life of the poor and the under privileged population of the country</a:t>
            </a:r>
            <a:r>
              <a:rPr lang="en-IN" sz="3200" dirty="0"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4" name="Picture 2" descr="FUNCTIONING AT HIERARCHICAL LEVELS&#10;•A High Powered Committee at State level under the Chairmanship of Chief Minister is&#10;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323" y="3048433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392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gh&#10;powered&#10;committee&#10;• Targets and achievements periodically and suggests&#10;various steps to achieve the targets&#10;Distric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8" t="11288" r="5340" b="4236"/>
          <a:stretch/>
        </p:blipFill>
        <p:spPr bwMode="auto">
          <a:xfrm>
            <a:off x="228600" y="311727"/>
            <a:ext cx="11658600" cy="62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132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ST OF SCHEMES UNDER THE TPP&#10;1. GARIBI HATAO (POVERTY ERADICATION)&#10;2. JAN SHAKTI (POWER TO PEOPLE)&#10;3. KISAN MITRA (SUPPOR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3" t="1895" r="13305"/>
          <a:stretch/>
        </p:blipFill>
        <p:spPr bwMode="auto">
          <a:xfrm>
            <a:off x="290945" y="311727"/>
            <a:ext cx="11617037" cy="63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803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ARIBI HATAO (POVERTY ERADICATION)&#10;EMPLOYMENT GENERATION UNDER MAHATMA GANDHI NATIONAL RURAL EMPLOYMENT&#10;GUARANTEE ACT (MGN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6" t="7973" r="2165" b="8071"/>
          <a:stretch/>
        </p:blipFill>
        <p:spPr bwMode="auto">
          <a:xfrm>
            <a:off x="311727" y="178130"/>
            <a:ext cx="11596255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7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GOVERNMENT&#10;WANTED PEOPLE TO&#10;RECEIVE THE SCHEM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2" t="7187" r="5590" b="7735"/>
          <a:stretch/>
        </p:blipFill>
        <p:spPr bwMode="auto">
          <a:xfrm>
            <a:off x="213756" y="201880"/>
            <a:ext cx="11720946" cy="64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04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IT&#10;REACHED PEOPLE&#10;BECAUSE OF THE&#10;LOOP HOLES IN&#10;THE SYSTEM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23" y="178624"/>
            <a:ext cx="11826629" cy="645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17481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59</TotalTime>
  <Words>48</Words>
  <Application>Microsoft Office PowerPoint</Application>
  <PresentationFormat>Custom</PresentationFormat>
  <Paragraphs>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Metropolitan</vt:lpstr>
      <vt:lpstr>   TWENTY POINT PROGRAM</vt:lpstr>
      <vt:lpstr>Slide 2</vt:lpstr>
      <vt:lpstr>Slide 3</vt:lpstr>
      <vt:lpstr>OBJECTIVE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library</cp:lastModifiedBy>
  <cp:revision>7</cp:revision>
  <dcterms:created xsi:type="dcterms:W3CDTF">2020-05-28T05:12:55Z</dcterms:created>
  <dcterms:modified xsi:type="dcterms:W3CDTF">2021-03-26T10:29:06Z</dcterms:modified>
</cp:coreProperties>
</file>