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AE0A-0272-4045-B52B-645ABBF8960A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D6639-51C5-46F6-99CA-B6871B05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Addison's disease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TD….&#10;• Computed tomography (CT scan):&#10;Computed tomography uses computers to&#10;combine many X-ray images into cross-&#10;sec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077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ddisonian crisis causes:&#10;• low blood pressure,&#10;• high potassium in the blood, and&#10;• low blood sugar level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8486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EATMENT&#10;• Hydrocortisone pills to replace cortisol.&#10;• If patient also lacking aldosterone, fludrocortisones&#10;acetate pil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467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HING’S SYDROME&#10;• Cushing’s syndrome (hypercortisolism) is a&#10;hormonal disorder caused by prolonged&#10;exposure high level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ont…&#10;• It may also be caused by several mechanisms,&#10;including a tumor of the pituitary gland or less&#10;commonly an ectopic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nt…&#10;• Cushing syndrome occurs ﬁve times more&#10;often in women ages 20 to 40 years than in&#10;men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tiology of Cushing's syndrome&#10; Excessive activity of the adrenal cortex&#10; Corticosteroids / ACTH excess&#10; Adrenal cortex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848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igns and Symptoms of&#10;Cushing's syndrome&#10;Most people with Cushing syndrome will have:&#10;• Upper body obesity (above the wai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ont..&#10;• Skin changes that are often seen:&#10;a) Acne or skin infections&#10;b) Purple/red marks (1/2 inch or more wide)&#10;called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543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ont…&#10;• Muscle and bone changes include:&#10;a) Backache, which occurs with routine activities&#10;b) Bone pain or tenderness&#10;c)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FINITION&#10;• Addison's disease, also called adrenal insufficiency, is&#10;an uncommon disorder that occurs when body doesn't&#10;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467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ont…&#10;Women with Cushing syndrome often have:&#10;• Excess hair growth on the face, neck, chest, abdomen,&#10;and thighs&#10;• Menstr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924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. 24-hour urinary free cortisol level.&#10;• In this test, a person's urine is collected several&#10;times over a 24-hour perio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239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.Midnight plasma cortisol and late-night&#10;salivary cortisol measurements.&#10;• The midnight plasma cortisol test measures&#10;c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467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nt…&#10;• The test generally requires a 48-hour hospital&#10;stay to avoid falsely elevated cortisol levels&#10;due to stress.&#10;• Ho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2296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.Low-dose dexamethasone suppression&#10;test (LDDST).&#10;• In the LDDST, a person is given a low dose of&#10;dexamethasone, a syn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0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nt…&#10;• Cortisol and other glucocorticoids signal the&#10;pituitary to release less ACTH, so the normal&#10;response after tak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15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ENERAL NURSING MANAGEMENT&#10;• Weigh each morning, using the same scale.&#10;• Maintain an accurate record of intake and output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924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nt…&#10;• Use strict medical and surgical asepsis when&#10;providing care.&#10;• Provide time for discussion of the disease and&#10;tre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610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mplications&#10;• If you don't receive prompt treatment for&#10;Cushing syndrome, complications may occur,&#10;such as:&#10;• Bone los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nt…&#10;• Frequent or unusual infections&#10;• Loss of muscle mass and strength&#10;• When the cause of Cushing syndrome is a&#10;pitu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848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CIDENCE&#10;• Addison's disease occurs :&#10;All age groups&#10;Both sexes&#10;can be life-threatening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USING CARE PLA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ATE NURSING&#10;DIAGNOSIS&#10;NURSING&#10;GOAL/OUTCOME&#10;INTERVENTION EVALUATION&#10;Risk for injury&#10;related to&#10;weakness&#10;Decreased risk of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696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ATE N.DIAGNOSIS NURSING&#10;GAOL&#10;NURSING INTERVENTION EVALUATION&#10;Disturbed body&#10;image related to&#10;altered&#10;appearance, imp&#10;ai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TD…&#10;• In the United States, Addison’s disease affects&#10;1 in 100,000 people.&#10;• It occurs in both men and women equally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962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USES: PRIMARY&#10;• In an autoimmune disease, your body’s immune&#10;system mistakes any organ or area of the body&#10;for a virus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162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CONDARY&#10;• There are also many other causes of secondary&#10;adrenal insufficiency, including:&#10;• tumors&#10;• medications&#10;• gene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K FACTORS&#10;• Cancer&#10;• Take anticoagulants (blood thinners)&#10;• Have chronic infections like tuberculosis&#10;• Had surgery 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YMPTOMS&#10;• Extreme fatigue&#10;• Weight loss and decreased appetite&#10;• Darkening of your skin (hyperpigmentation)&#10;• Low blood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391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NOSIS&#10;• Complete history collection &amp; Physical examination:&#10;perform a physical exam. Dark patches on your skin might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620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Office PowerPoint</Application>
  <PresentationFormat>On-screen Show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Addison's disease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Addison's disease</dc:title>
  <dc:creator>hp</dc:creator>
  <cp:lastModifiedBy>library</cp:lastModifiedBy>
  <cp:revision>3</cp:revision>
  <dcterms:created xsi:type="dcterms:W3CDTF">2020-06-23T09:20:04Z</dcterms:created>
  <dcterms:modified xsi:type="dcterms:W3CDTF">2021-03-27T05:40:31Z</dcterms:modified>
</cp:coreProperties>
</file>