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63"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NURSING REGULATORY MECHANISM</a:t>
            </a:r>
            <a:endParaRPr lang="en-IN" dirty="0"/>
          </a:p>
        </p:txBody>
      </p:sp>
      <p:sp>
        <p:nvSpPr>
          <p:cNvPr id="3" name="Subtitle 2"/>
          <p:cNvSpPr>
            <a:spLocks noGrp="1"/>
          </p:cNvSpPr>
          <p:nvPr>
            <p:ph type="subTitle" idx="1"/>
          </p:nvPr>
        </p:nvSpPr>
        <p:spPr/>
        <p:txBody>
          <a:bodyPr>
            <a:normAutofit/>
          </a:bodyPr>
          <a:lstStyle/>
          <a:p>
            <a:pPr algn="r"/>
            <a:r>
              <a:rPr lang="en-US" sz="2400" dirty="0" err="1" smtClean="0">
                <a:solidFill>
                  <a:schemeClr val="tx1"/>
                </a:solidFill>
              </a:rPr>
              <a:t>Mrs.Mercy</a:t>
            </a:r>
            <a:r>
              <a:rPr lang="en-US" sz="2400" dirty="0" smtClean="0">
                <a:solidFill>
                  <a:schemeClr val="tx1"/>
                </a:solidFill>
              </a:rPr>
              <a:t> </a:t>
            </a:r>
          </a:p>
          <a:p>
            <a:pPr algn="r"/>
            <a:r>
              <a:rPr lang="en-US" sz="2400" dirty="0" err="1" smtClean="0">
                <a:solidFill>
                  <a:schemeClr val="tx1"/>
                </a:solidFill>
              </a:rPr>
              <a:t>Asst.Prof</a:t>
            </a:r>
            <a:r>
              <a:rPr lang="en-US" sz="2400" dirty="0" smtClean="0">
                <a:solidFill>
                  <a:schemeClr val="tx1"/>
                </a:solidFill>
              </a:rPr>
              <a:t>.</a:t>
            </a:r>
          </a:p>
          <a:p>
            <a:pPr algn="r"/>
            <a:r>
              <a:rPr lang="en-US" sz="2400" dirty="0" smtClean="0">
                <a:solidFill>
                  <a:schemeClr val="tx1"/>
                </a:solidFill>
              </a:rPr>
              <a:t>Dept .of MHN</a:t>
            </a:r>
            <a:endParaRPr lang="en-IN" sz="2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PURPOSES OF ACCREDITATION </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For the maintenance of adequate administration requirement. </a:t>
            </a:r>
          </a:p>
          <a:p>
            <a:r>
              <a:rPr lang="en-IN" dirty="0" smtClean="0"/>
              <a:t> Maintaining a uniform standard for nursing education and nursing service. </a:t>
            </a:r>
          </a:p>
          <a:p>
            <a:r>
              <a:rPr lang="en-IN" dirty="0" smtClean="0"/>
              <a:t> Stimulation of institutional self-improvement by evaluation and inspection.</a:t>
            </a:r>
          </a:p>
          <a:p>
            <a:r>
              <a:rPr lang="en-IN" dirty="0" smtClean="0"/>
              <a:t>It safeguards the institution from social education and political pressures. </a:t>
            </a:r>
          </a:p>
          <a:p>
            <a:r>
              <a:rPr lang="en-IN" dirty="0" smtClean="0"/>
              <a:t> It helps in the registration of nurses.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 It guides the school/college of nursing, according to recommendation and criteria. </a:t>
            </a:r>
          </a:p>
          <a:p>
            <a:r>
              <a:rPr lang="en-IN" dirty="0" smtClean="0"/>
              <a:t> It also services to prepare the competent to serve the public. It prescribes the syllabus. </a:t>
            </a:r>
          </a:p>
          <a:p>
            <a:r>
              <a:rPr lang="en-IN" dirty="0" smtClean="0"/>
              <a:t> It grants recognition to school and colleges. </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FUNCTIONS OF ACCREDITATION </a:t>
            </a:r>
            <a:endParaRPr lang="en-IN" dirty="0"/>
          </a:p>
        </p:txBody>
      </p:sp>
      <p:sp>
        <p:nvSpPr>
          <p:cNvPr id="3" name="Content Placeholder 2"/>
          <p:cNvSpPr>
            <a:spLocks noGrp="1"/>
          </p:cNvSpPr>
          <p:nvPr>
            <p:ph idx="1"/>
          </p:nvPr>
        </p:nvSpPr>
        <p:spPr/>
        <p:txBody>
          <a:bodyPr/>
          <a:lstStyle/>
          <a:p>
            <a:r>
              <a:rPr lang="en-IN" dirty="0" smtClean="0"/>
              <a:t>It aims to protect the autonomy of various health service programmes. </a:t>
            </a:r>
          </a:p>
          <a:p>
            <a:r>
              <a:rPr lang="en-IN" dirty="0" smtClean="0"/>
              <a:t> It preserves the quality of nursing education. </a:t>
            </a:r>
          </a:p>
          <a:p>
            <a:r>
              <a:rPr lang="en-IN" dirty="0" smtClean="0"/>
              <a:t> It protects the public from ill prepared nurses. It protects the institutions unsound and unsafe political pressure. </a:t>
            </a:r>
          </a:p>
          <a:p>
            <a:r>
              <a:rPr lang="en-IN" dirty="0" smtClean="0"/>
              <a:t>It helps the practitioner for the broad scope of nursing practice.</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TYPES OF ACCREDITATION AGENCIES </a:t>
            </a:r>
            <a:endParaRPr lang="en-IN" dirty="0"/>
          </a:p>
        </p:txBody>
      </p:sp>
      <p:sp>
        <p:nvSpPr>
          <p:cNvPr id="3" name="Content Placeholder 2"/>
          <p:cNvSpPr>
            <a:spLocks noGrp="1"/>
          </p:cNvSpPr>
          <p:nvPr>
            <p:ph idx="1"/>
          </p:nvPr>
        </p:nvSpPr>
        <p:spPr/>
        <p:txBody>
          <a:bodyPr/>
          <a:lstStyle/>
          <a:p>
            <a:r>
              <a:rPr lang="en-IN" dirty="0" err="1" smtClean="0"/>
              <a:t>i</a:t>
            </a:r>
            <a:r>
              <a:rPr lang="en-IN" dirty="0" smtClean="0"/>
              <a:t>. National accrediting agency </a:t>
            </a:r>
          </a:p>
          <a:p>
            <a:r>
              <a:rPr lang="en-IN" dirty="0" smtClean="0"/>
              <a:t> ii. National professional accrediting agency </a:t>
            </a:r>
          </a:p>
          <a:p>
            <a:r>
              <a:rPr lang="en-IN" dirty="0" smtClean="0"/>
              <a:t> iii. State accrediting bodies</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NATIONAL AGENCIES </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Concerned with appraising the total activities of the institutions of higher learning, and with safe guarding the quality of liberal education, the foundation of professional programs in colleges and universities. </a:t>
            </a:r>
          </a:p>
          <a:p>
            <a:pPr algn="just"/>
            <a:r>
              <a:rPr lang="en-IN" dirty="0" smtClean="0"/>
              <a:t> Each agency establishes criteria for the evaluation of institutions in its region it reviews those institutions periodically, and it publishes from time to time a list of those agencies which it has accredited.</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IN" dirty="0"/>
          </a:p>
        </p:txBody>
      </p:sp>
      <p:sp>
        <p:nvSpPr>
          <p:cNvPr id="3" name="Content Placeholder 2"/>
          <p:cNvSpPr>
            <a:spLocks noGrp="1"/>
          </p:cNvSpPr>
          <p:nvPr>
            <p:ph idx="1"/>
          </p:nvPr>
        </p:nvSpPr>
        <p:spPr/>
        <p:txBody>
          <a:bodyPr/>
          <a:lstStyle/>
          <a:p>
            <a:r>
              <a:rPr lang="en-IN" dirty="0" smtClean="0"/>
              <a:t> Central advisory board of education</a:t>
            </a:r>
          </a:p>
          <a:p>
            <a:r>
              <a:rPr lang="en-IN" dirty="0" smtClean="0"/>
              <a:t>All India council for Elementary education </a:t>
            </a:r>
          </a:p>
          <a:p>
            <a:r>
              <a:rPr lang="en-IN" dirty="0" smtClean="0"/>
              <a:t> All India council for secondary education </a:t>
            </a:r>
          </a:p>
          <a:p>
            <a:r>
              <a:rPr lang="en-IN" dirty="0" smtClean="0"/>
              <a:t> University grants commission </a:t>
            </a:r>
          </a:p>
          <a:p>
            <a:r>
              <a:rPr lang="en-IN" dirty="0" smtClean="0"/>
              <a:t>All India council for technical education </a:t>
            </a:r>
          </a:p>
          <a:p>
            <a:r>
              <a:rPr lang="en-IN" dirty="0" smtClean="0"/>
              <a:t> National assessment and Accreditation council (NAAC)</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NATIONAL PROFESSIONAL ACCREDITING AGENCY</a:t>
            </a:r>
            <a:endParaRPr lang="en-IN"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IN" dirty="0" smtClean="0"/>
              <a:t>Aim to foster research, to improve service to the public and the number of individuals admitted to the profession.</a:t>
            </a:r>
          </a:p>
          <a:p>
            <a:r>
              <a:rPr lang="en-IN" dirty="0" smtClean="0"/>
              <a:t> Medical Council of India </a:t>
            </a:r>
          </a:p>
          <a:p>
            <a:r>
              <a:rPr lang="en-IN" dirty="0" smtClean="0"/>
              <a:t> Indian Nursing Council </a:t>
            </a:r>
          </a:p>
          <a:p>
            <a:r>
              <a:rPr lang="en-IN" dirty="0" smtClean="0"/>
              <a:t> Dental council of India </a:t>
            </a:r>
          </a:p>
          <a:p>
            <a:r>
              <a:rPr lang="en-IN" dirty="0" smtClean="0"/>
              <a:t> Pharmacy council of India </a:t>
            </a:r>
          </a:p>
          <a:p>
            <a:r>
              <a:rPr lang="en-IN" dirty="0" smtClean="0"/>
              <a:t> Central council of Indian system of Medicine </a:t>
            </a:r>
          </a:p>
          <a:p>
            <a:r>
              <a:rPr lang="en-IN" dirty="0" smtClean="0"/>
              <a:t> Indian nursing council, (INC) is the official accrediting agency for all programs of nursing, which include Diploma (GNM), </a:t>
            </a:r>
            <a:r>
              <a:rPr lang="en-IN" dirty="0" err="1" smtClean="0"/>
              <a:t>Bsc</a:t>
            </a:r>
            <a:r>
              <a:rPr lang="en-IN" dirty="0" smtClean="0"/>
              <a:t> Nursing (both basic and post basic), </a:t>
            </a:r>
            <a:r>
              <a:rPr lang="en-IN" dirty="0" err="1" smtClean="0"/>
              <a:t>Msc</a:t>
            </a:r>
            <a:r>
              <a:rPr lang="en-IN" dirty="0" smtClean="0"/>
              <a:t> N /</a:t>
            </a:r>
            <a:r>
              <a:rPr lang="en-IN" dirty="0" err="1" smtClean="0"/>
              <a:t>M.phil</a:t>
            </a:r>
            <a:r>
              <a:rPr lang="en-IN" dirty="0" smtClean="0"/>
              <a:t> (Masters) and PhD (Doctoral programs in Nursing)</a:t>
            </a:r>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INDIAN NURSING COUNCIL</a:t>
            </a:r>
            <a:endParaRPr lang="en-IN" dirty="0"/>
          </a:p>
        </p:txBody>
      </p:sp>
      <p:sp>
        <p:nvSpPr>
          <p:cNvPr id="3" name="Content Placeholder 2"/>
          <p:cNvSpPr>
            <a:spLocks noGrp="1"/>
          </p:cNvSpPr>
          <p:nvPr>
            <p:ph idx="1"/>
          </p:nvPr>
        </p:nvSpPr>
        <p:spPr/>
        <p:txBody>
          <a:bodyPr/>
          <a:lstStyle/>
          <a:p>
            <a:r>
              <a:rPr lang="en-IN" dirty="0" smtClean="0"/>
              <a:t>AIMS </a:t>
            </a:r>
          </a:p>
          <a:p>
            <a:r>
              <a:rPr lang="en-IN" dirty="0" smtClean="0"/>
              <a:t>To establish uniform standard of training throughout the state </a:t>
            </a:r>
          </a:p>
          <a:p>
            <a:r>
              <a:rPr lang="en-IN" dirty="0" smtClean="0"/>
              <a:t> Prohibit training centre, which are inadequate </a:t>
            </a:r>
          </a:p>
          <a:p>
            <a:r>
              <a:rPr lang="en-IN" dirty="0" smtClean="0"/>
              <a:t> Prohibit practice of nursing by non –qualified nurses.</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FUNCTIONS AND ROLE OF INC </a:t>
            </a:r>
          </a:p>
          <a:p>
            <a:r>
              <a:rPr lang="en-IN" dirty="0" smtClean="0"/>
              <a:t>Prescribing Syllabus </a:t>
            </a:r>
          </a:p>
          <a:p>
            <a:r>
              <a:rPr lang="en-IN" dirty="0" smtClean="0"/>
              <a:t>Inspection</a:t>
            </a:r>
          </a:p>
          <a:p>
            <a:r>
              <a:rPr lang="en-IN" dirty="0" smtClean="0"/>
              <a:t> NATURE OF INSPECTION BY INC </a:t>
            </a:r>
          </a:p>
          <a:p>
            <a:r>
              <a:rPr lang="en-IN" dirty="0" smtClean="0"/>
              <a:t> First Inspections </a:t>
            </a:r>
          </a:p>
          <a:p>
            <a:r>
              <a:rPr lang="en-IN" dirty="0" smtClean="0"/>
              <a:t> Re Inspection </a:t>
            </a:r>
          </a:p>
          <a:p>
            <a:r>
              <a:rPr lang="en-IN" dirty="0" smtClean="0"/>
              <a:t> Periodic Inspections</a:t>
            </a: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STATE ACCREDITING BODIES</a:t>
            </a:r>
            <a:endParaRPr lang="en-IN" dirty="0"/>
          </a:p>
        </p:txBody>
      </p:sp>
      <p:sp>
        <p:nvSpPr>
          <p:cNvPr id="3" name="Content Placeholder 2"/>
          <p:cNvSpPr>
            <a:spLocks noGrp="1"/>
          </p:cNvSpPr>
          <p:nvPr>
            <p:ph idx="1"/>
          </p:nvPr>
        </p:nvSpPr>
        <p:spPr/>
        <p:txBody>
          <a:bodyPr>
            <a:normAutofit lnSpcReduction="10000"/>
          </a:bodyPr>
          <a:lstStyle/>
          <a:p>
            <a:r>
              <a:rPr lang="en-IN" dirty="0" smtClean="0"/>
              <a:t> A state nursing councils, which is called reciprocity, was possible only if uniform standards of nursing education were maintained. </a:t>
            </a:r>
          </a:p>
          <a:p>
            <a:r>
              <a:rPr lang="en-IN" dirty="0" smtClean="0"/>
              <a:t> Providing the registration to the nurses </a:t>
            </a:r>
          </a:p>
          <a:p>
            <a:r>
              <a:rPr lang="en-IN" dirty="0" smtClean="0"/>
              <a:t> Maintains a register of names of professional nurses </a:t>
            </a:r>
          </a:p>
          <a:p>
            <a:r>
              <a:rPr lang="en-IN" dirty="0" smtClean="0"/>
              <a:t> All degree holding nurses also have to get the registration in state council.</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IN" dirty="0"/>
          </a:p>
        </p:txBody>
      </p:sp>
      <p:sp>
        <p:nvSpPr>
          <p:cNvPr id="3" name="Content Placeholder 2"/>
          <p:cNvSpPr>
            <a:spLocks noGrp="1"/>
          </p:cNvSpPr>
          <p:nvPr>
            <p:ph idx="1"/>
          </p:nvPr>
        </p:nvSpPr>
        <p:spPr/>
        <p:txBody>
          <a:bodyPr/>
          <a:lstStyle/>
          <a:p>
            <a:pPr algn="just"/>
            <a:r>
              <a:rPr lang="en-IN" dirty="0" smtClean="0"/>
              <a:t>Regulation is "controlling human or societal </a:t>
            </a:r>
            <a:r>
              <a:rPr lang="en-IN" dirty="0" err="1" smtClean="0"/>
              <a:t>behavior</a:t>
            </a:r>
            <a:r>
              <a:rPr lang="en-IN" dirty="0" smtClean="0"/>
              <a:t> by rules or </a:t>
            </a:r>
            <a:r>
              <a:rPr lang="en-IN" dirty="0" err="1" smtClean="0"/>
              <a:t>restrictions."forms</a:t>
            </a:r>
            <a:r>
              <a:rPr lang="en-IN" dirty="0" smtClean="0"/>
              <a:t> of </a:t>
            </a:r>
            <a:r>
              <a:rPr lang="en-IN" dirty="0" err="1" smtClean="0"/>
              <a:t>ReguIation</a:t>
            </a:r>
            <a:r>
              <a:rPr lang="en-IN" dirty="0" smtClean="0"/>
              <a:t> : </a:t>
            </a:r>
            <a:r>
              <a:rPr lang="en-IN" dirty="0" err="1" smtClean="0"/>
              <a:t>IegaI</a:t>
            </a:r>
            <a:r>
              <a:rPr lang="en-IN" dirty="0" smtClean="0"/>
              <a:t> </a:t>
            </a:r>
            <a:r>
              <a:rPr lang="en-IN" dirty="0" err="1" smtClean="0"/>
              <a:t>reguIation</a:t>
            </a:r>
            <a:r>
              <a:rPr lang="en-IN" dirty="0" smtClean="0"/>
              <a:t>: promulgated by a government authority </a:t>
            </a:r>
            <a:r>
              <a:rPr lang="en-IN" dirty="0" err="1" smtClean="0"/>
              <a:t>seIf-reguIation</a:t>
            </a:r>
            <a:r>
              <a:rPr lang="en-IN" dirty="0" smtClean="0"/>
              <a:t> : by an industry, institution such as through a trade association, social regulation e.g. norms</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LICENSURE/REGISTRATION</a:t>
            </a:r>
            <a:endParaRPr lang="en-IN" dirty="0"/>
          </a:p>
        </p:txBody>
      </p:sp>
      <p:sp>
        <p:nvSpPr>
          <p:cNvPr id="3" name="Content Placeholder 2"/>
          <p:cNvSpPr>
            <a:spLocks noGrp="1"/>
          </p:cNvSpPr>
          <p:nvPr>
            <p:ph idx="1"/>
          </p:nvPr>
        </p:nvSpPr>
        <p:spPr/>
        <p:txBody>
          <a:bodyPr>
            <a:normAutofit fontScale="85000" lnSpcReduction="10000"/>
          </a:bodyPr>
          <a:lstStyle/>
          <a:p>
            <a:pPr algn="just"/>
            <a:r>
              <a:rPr lang="en-IN" dirty="0" smtClean="0"/>
              <a:t>Licensure is defined as the “process by which an agency of state government grant permission to an individual to engage in a given profession upon finding that the applicant has attained the essential degree of competency necessary to perform a unique scope of practice”(NCSBN,2004).</a:t>
            </a:r>
          </a:p>
          <a:p>
            <a:pPr algn="just"/>
            <a:r>
              <a:rPr lang="en-IN" dirty="0" smtClean="0"/>
              <a:t> A document issued by a body charged with the exclusive right to determine eligibility for practice in a specified profession, or field in the profession. It is generally used within a regulatory system that prohibits practice without a license. -ICN</a:t>
            </a: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PURPOSE:- </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Licensure offers protection to the public </a:t>
            </a:r>
          </a:p>
          <a:p>
            <a:r>
              <a:rPr lang="en-IN" dirty="0" smtClean="0"/>
              <a:t> It ensure minimum competency among professional. </a:t>
            </a:r>
          </a:p>
          <a:p>
            <a:r>
              <a:rPr lang="en-IN" dirty="0" smtClean="0"/>
              <a:t> It ensures minimum standard among the professionals. </a:t>
            </a:r>
          </a:p>
          <a:p>
            <a:r>
              <a:rPr lang="en-IN" dirty="0" smtClean="0"/>
              <a:t> It help to prevent malpractice. </a:t>
            </a:r>
          </a:p>
          <a:p>
            <a:r>
              <a:rPr lang="en-IN" dirty="0" smtClean="0"/>
              <a:t> It helps to regulate the professional conduct.</a:t>
            </a:r>
          </a:p>
          <a:p>
            <a:r>
              <a:rPr lang="en-IN" dirty="0" smtClean="0"/>
              <a:t> Licensing permits a person to offer special skills and knowledge to the public in a particular jurisdiction when such practice would otherwise be unlawful. A particular jurisdiction or area is covered by the license.</a:t>
            </a:r>
          </a:p>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In India all nurses are required to be licensed to work in any part of the country, for that they have to be registered in any of the state nursing council. All over India each state running their own nursing council. </a:t>
            </a:r>
          </a:p>
          <a:p>
            <a:r>
              <a:rPr lang="en-IN" dirty="0" smtClean="0"/>
              <a:t> Registration councils are functioning in all states of India and they are affiliated to INC.</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NURSING LICENSURE</a:t>
            </a:r>
            <a:endParaRPr lang="en-IN" dirty="0"/>
          </a:p>
        </p:txBody>
      </p:sp>
      <p:sp>
        <p:nvSpPr>
          <p:cNvPr id="3" name="Content Placeholder 2"/>
          <p:cNvSpPr>
            <a:spLocks noGrp="1"/>
          </p:cNvSpPr>
          <p:nvPr>
            <p:ph idx="1"/>
          </p:nvPr>
        </p:nvSpPr>
        <p:spPr/>
        <p:txBody>
          <a:bodyPr/>
          <a:lstStyle/>
          <a:p>
            <a:pPr algn="just"/>
            <a:r>
              <a:rPr lang="en-IN" dirty="0" smtClean="0"/>
              <a:t>The process, sanctioned by the law, of granting exclusive power or privilege to persons meeting established standards, which allows them to engage in a given occupation or profession, and to use a specific title.-ICN</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CURRENT LICENSURE ACTIVITIES </a:t>
            </a:r>
          </a:p>
          <a:p>
            <a:r>
              <a:rPr lang="en-IN" dirty="0" smtClean="0"/>
              <a:t>Nurses are required to apply for licensure in each state in which they practice </a:t>
            </a:r>
          </a:p>
          <a:p>
            <a:r>
              <a:rPr lang="en-IN" dirty="0" smtClean="0"/>
              <a:t> Nurses will be responsible for following the laws and regulations of those states</a:t>
            </a:r>
          </a:p>
          <a:p>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r>
              <a:rPr lang="en-IN" dirty="0" smtClean="0"/>
              <a:t>COMPONENTS OF NURSING PRACTICE ACTS </a:t>
            </a:r>
          </a:p>
          <a:p>
            <a:r>
              <a:rPr lang="en-IN" dirty="0" smtClean="0"/>
              <a:t> Two essential components</a:t>
            </a:r>
          </a:p>
          <a:p>
            <a:r>
              <a:rPr lang="en-IN" dirty="0" smtClean="0"/>
              <a:t> 1. To protecting the health and safety of the public </a:t>
            </a:r>
          </a:p>
          <a:p>
            <a:r>
              <a:rPr lang="en-IN" dirty="0" smtClean="0"/>
              <a:t>2. Protection of the title of RN </a:t>
            </a:r>
          </a:p>
          <a:p>
            <a:r>
              <a:rPr lang="en-IN" dirty="0" smtClean="0"/>
              <a:t>Nursing practice act describes the requirements for licensure </a:t>
            </a:r>
          </a:p>
          <a:p>
            <a:r>
              <a:rPr lang="en-IN" dirty="0" smtClean="0"/>
              <a:t> Registered nurse, is reserved for those meeting the requirements to practice nursing in the state.</a:t>
            </a:r>
          </a:p>
          <a:p>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en-US" b="1" dirty="0" smtClean="0"/>
              <a:t>Entry into practice</a:t>
            </a:r>
          </a:p>
          <a:p>
            <a:r>
              <a:rPr lang="en-US" dirty="0" smtClean="0"/>
              <a:t> candidates for licensure must submit evidence of graduation as defined by each state. </a:t>
            </a:r>
          </a:p>
          <a:p>
            <a:r>
              <a:rPr lang="en-US" dirty="0" smtClean="0"/>
              <a:t>Transcript of course work ,letter from principal has to be submitted .</a:t>
            </a:r>
          </a:p>
          <a:p>
            <a:r>
              <a:rPr lang="en-US" dirty="0" smtClean="0"/>
              <a:t>A temporary permit may be available for nurses moving from one state to another .</a:t>
            </a:r>
          </a:p>
          <a:p>
            <a:r>
              <a:rPr lang="en-US" dirty="0" smtClean="0"/>
              <a:t>Nurses licensed in one jurisdiction by submitting a letter to the second state board of nursing. </a:t>
            </a:r>
          </a:p>
          <a:p>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b="1" dirty="0" smtClean="0"/>
              <a:t>Renewal licensure </a:t>
            </a:r>
          </a:p>
          <a:p>
            <a:r>
              <a:rPr lang="en-US" dirty="0" smtClean="0"/>
              <a:t>These regulations define the period : a license is a valid and any additional requirements for renewal of licensure .</a:t>
            </a:r>
          </a:p>
          <a:p>
            <a:r>
              <a:rPr lang="en-US" dirty="0" smtClean="0"/>
              <a:t>All nurse are expected to remain competent to practice through various means of </a:t>
            </a:r>
            <a:r>
              <a:rPr lang="en-US" smtClean="0"/>
              <a:t>continuing education.</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 </a:t>
            </a:r>
            <a:endParaRPr lang="en-IN" dirty="0"/>
          </a:p>
        </p:txBody>
      </p:sp>
      <p:sp>
        <p:nvSpPr>
          <p:cNvPr id="3" name="Content Placeholder 2"/>
          <p:cNvSpPr>
            <a:spLocks noGrp="1"/>
          </p:cNvSpPr>
          <p:nvPr>
            <p:ph idx="1"/>
          </p:nvPr>
        </p:nvSpPr>
        <p:spPr/>
        <p:txBody>
          <a:bodyPr/>
          <a:lstStyle/>
          <a:p>
            <a:r>
              <a:rPr lang="en-IN" dirty="0" smtClean="0"/>
              <a:t>Regulation refers to the processes used to designate that an individual, programme, institution or product have met established standards set by an agent (governmental or non-governmental) recognised as qualified to carry out this task.- Styles &amp; </a:t>
            </a:r>
            <a:r>
              <a:rPr lang="en-IN" dirty="0" err="1" smtClean="0"/>
              <a:t>Affara</a:t>
            </a:r>
            <a:r>
              <a:rPr lang="en-IN" dirty="0" smtClean="0"/>
              <a:t>, 1997,</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GOALS OF REGULATION </a:t>
            </a:r>
            <a:endParaRPr lang="en-IN" dirty="0"/>
          </a:p>
        </p:txBody>
      </p:sp>
      <p:sp>
        <p:nvSpPr>
          <p:cNvPr id="3" name="Content Placeholder 2"/>
          <p:cNvSpPr>
            <a:spLocks noGrp="1"/>
          </p:cNvSpPr>
          <p:nvPr>
            <p:ph idx="1"/>
          </p:nvPr>
        </p:nvSpPr>
        <p:spPr/>
        <p:txBody>
          <a:bodyPr/>
          <a:lstStyle/>
          <a:p>
            <a:r>
              <a:rPr lang="en-IN" dirty="0" smtClean="0"/>
              <a:t>Define the profession and its members </a:t>
            </a:r>
          </a:p>
          <a:p>
            <a:r>
              <a:rPr lang="en-IN" dirty="0" smtClean="0"/>
              <a:t>Determine the scope of practice </a:t>
            </a:r>
          </a:p>
          <a:p>
            <a:r>
              <a:rPr lang="en-IN" dirty="0" smtClean="0"/>
              <a:t>Set standards of education </a:t>
            </a:r>
          </a:p>
          <a:p>
            <a:r>
              <a:rPr lang="en-IN" dirty="0" smtClean="0"/>
              <a:t>Set standards of ethical and competent practice </a:t>
            </a:r>
          </a:p>
          <a:p>
            <a:r>
              <a:rPr lang="en-IN" dirty="0" smtClean="0"/>
              <a:t>Establish systems of accountability </a:t>
            </a:r>
          </a:p>
          <a:p>
            <a:r>
              <a:rPr lang="en-IN" dirty="0" smtClean="0"/>
              <a:t>Establish credentialing processes</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b="1" dirty="0" smtClean="0"/>
              <a:t>REGULATORY BODY </a:t>
            </a:r>
            <a:r>
              <a:rPr lang="en-IN" dirty="0" smtClean="0"/>
              <a:t>:</a:t>
            </a:r>
          </a:p>
          <a:p>
            <a:r>
              <a:rPr lang="en-IN" dirty="0" smtClean="0"/>
              <a:t> Public authority or Government agency</a:t>
            </a:r>
          </a:p>
          <a:p>
            <a:r>
              <a:rPr lang="en-IN" b="1" dirty="0" smtClean="0"/>
              <a:t>DEFINITION</a:t>
            </a:r>
            <a:r>
              <a:rPr lang="en-IN" dirty="0" smtClean="0"/>
              <a:t> </a:t>
            </a:r>
          </a:p>
          <a:p>
            <a:r>
              <a:rPr lang="en-IN" dirty="0" smtClean="0"/>
              <a:t>“Regulatory body is the formal organization designated by a statute or an authorized governmental agency to implement the regulatory forms and process whereby order, consistency and control are brought to the profession and its practice.” - ICN,1997</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IMPORTANCE OF REGULATORY BODIES</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To provide quality health care service to the public. </a:t>
            </a:r>
          </a:p>
          <a:p>
            <a:r>
              <a:rPr lang="en-IN" dirty="0" smtClean="0"/>
              <a:t>To support and assist professional members. </a:t>
            </a:r>
          </a:p>
          <a:p>
            <a:r>
              <a:rPr lang="en-IN" dirty="0" smtClean="0"/>
              <a:t>Set and enforce standards of nursing practice.</a:t>
            </a:r>
          </a:p>
          <a:p>
            <a:r>
              <a:rPr lang="en-IN" dirty="0" smtClean="0"/>
              <a:t>Monitor and enforce standards for nursing education. </a:t>
            </a:r>
          </a:p>
          <a:p>
            <a:r>
              <a:rPr lang="en-IN" dirty="0" smtClean="0"/>
              <a:t>Set the requirements for registration of nursing professionals. </a:t>
            </a:r>
          </a:p>
          <a:p>
            <a:r>
              <a:rPr lang="en-IN" dirty="0" smtClean="0"/>
              <a:t>To exercise legal control over institution within their respective area.</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NURSING REGULATORY MECHANISMS</a:t>
            </a:r>
            <a:endParaRPr lang="en-IN" dirty="0"/>
          </a:p>
        </p:txBody>
      </p:sp>
      <p:sp>
        <p:nvSpPr>
          <p:cNvPr id="3" name="Content Placeholder 2"/>
          <p:cNvSpPr>
            <a:spLocks noGrp="1"/>
          </p:cNvSpPr>
          <p:nvPr>
            <p:ph idx="1"/>
          </p:nvPr>
        </p:nvSpPr>
        <p:spPr/>
        <p:txBody>
          <a:bodyPr>
            <a:normAutofit fontScale="85000" lnSpcReduction="20000"/>
          </a:bodyPr>
          <a:lstStyle/>
          <a:p>
            <a:r>
              <a:rPr lang="en-IN" sz="2800" b="1" i="1" dirty="0" smtClean="0"/>
              <a:t>Main functions </a:t>
            </a:r>
          </a:p>
          <a:p>
            <a:r>
              <a:rPr lang="en-IN" dirty="0" smtClean="0"/>
              <a:t> To protect patient or society </a:t>
            </a:r>
          </a:p>
          <a:p>
            <a:r>
              <a:rPr lang="en-IN" dirty="0" smtClean="0"/>
              <a:t> To define the scope of nursing practice </a:t>
            </a:r>
          </a:p>
          <a:p>
            <a:r>
              <a:rPr lang="en-IN" dirty="0" smtClean="0"/>
              <a:t> To identify the minimum level of nursing care that must be provided to clients</a:t>
            </a:r>
          </a:p>
          <a:p>
            <a:r>
              <a:rPr lang="en-IN" dirty="0" smtClean="0"/>
              <a:t>The regulatory bodies that define the laws and regulations in nursing practice by the nursing councils at the international, national and state levels </a:t>
            </a:r>
          </a:p>
          <a:p>
            <a:r>
              <a:rPr lang="en-IN" dirty="0" smtClean="0"/>
              <a:t>International council of nurses </a:t>
            </a:r>
          </a:p>
          <a:p>
            <a:r>
              <a:rPr lang="en-IN" dirty="0" smtClean="0"/>
              <a:t> Indian nursing council </a:t>
            </a:r>
          </a:p>
          <a:p>
            <a:r>
              <a:rPr lang="en-IN" dirty="0" smtClean="0"/>
              <a:t>State nursing council</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ACCREDITATION</a:t>
            </a:r>
            <a:endParaRPr lang="en-IN" dirty="0"/>
          </a:p>
        </p:txBody>
      </p:sp>
      <p:sp>
        <p:nvSpPr>
          <p:cNvPr id="3" name="Content Placeholder 2"/>
          <p:cNvSpPr>
            <a:spLocks noGrp="1"/>
          </p:cNvSpPr>
          <p:nvPr>
            <p:ph idx="1"/>
          </p:nvPr>
        </p:nvSpPr>
        <p:spPr/>
        <p:txBody>
          <a:bodyPr/>
          <a:lstStyle/>
          <a:p>
            <a:pPr algn="just"/>
            <a:r>
              <a:rPr lang="en-IN" dirty="0" smtClean="0"/>
              <a:t> “Accreditation is the process whereby an organization or agency recognizes a college of university of programme of study as having met certain predetermined qualifications of standards” - Selden, 1962</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pPr algn="just"/>
            <a:r>
              <a:rPr lang="en-IN" dirty="0" smtClean="0"/>
              <a:t>A process of review and approval by which an institution, programme or specific service is granted a time-limited recognition of having met certain established standards beyond those that are minimally acceptable. -ICN</a:t>
            </a:r>
          </a:p>
          <a:p>
            <a:pPr algn="just"/>
            <a:r>
              <a:rPr lang="en-IN" dirty="0" smtClean="0"/>
              <a:t> Organization or agency recognizes a college or university or a program of study as having met certain predetermined qualifications and standard  voluntary review process of educational programs by a professional organization</a:t>
            </a: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1245</Words>
  <Application>Microsoft Office PowerPoint</Application>
  <PresentationFormat>On-screen Show (4:3)</PresentationFormat>
  <Paragraphs>122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NURSING REGULATORY MECHANISM</vt:lpstr>
      <vt:lpstr>INTRODUCTION </vt:lpstr>
      <vt:lpstr>REGULATION </vt:lpstr>
      <vt:lpstr>GOALS OF REGULATION </vt:lpstr>
      <vt:lpstr>Slide 5</vt:lpstr>
      <vt:lpstr>IMPORTANCE OF REGULATORY BODIES</vt:lpstr>
      <vt:lpstr>NURSING REGULATORY MECHANISMS</vt:lpstr>
      <vt:lpstr>ACCREDITATION</vt:lpstr>
      <vt:lpstr>Slide 9</vt:lpstr>
      <vt:lpstr>PURPOSES OF ACCREDITATION </vt:lpstr>
      <vt:lpstr>Slide 11</vt:lpstr>
      <vt:lpstr>FUNCTIONS OF ACCREDITATION </vt:lpstr>
      <vt:lpstr>TYPES OF ACCREDITATION AGENCIES </vt:lpstr>
      <vt:lpstr>NATIONAL AGENCIES </vt:lpstr>
      <vt:lpstr>Slide 15</vt:lpstr>
      <vt:lpstr>NATIONAL PROFESSIONAL ACCREDITING AGENCY</vt:lpstr>
      <vt:lpstr>INDIAN NURSING COUNCIL</vt:lpstr>
      <vt:lpstr>Slide 18</vt:lpstr>
      <vt:lpstr>STATE ACCREDITING BODIES</vt:lpstr>
      <vt:lpstr>LICENSURE/REGISTRATION</vt:lpstr>
      <vt:lpstr>PURPOSE:- </vt:lpstr>
      <vt:lpstr>Slide 22</vt:lpstr>
      <vt:lpstr>NURSING LICENSURE</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REGULATORY MECHANISM</dc:title>
  <dc:creator>Mercy</dc:creator>
  <cp:lastModifiedBy>library</cp:lastModifiedBy>
  <cp:revision>21</cp:revision>
  <dcterms:created xsi:type="dcterms:W3CDTF">2006-08-16T00:00:00Z</dcterms:created>
  <dcterms:modified xsi:type="dcterms:W3CDTF">2021-03-30T04:46:58Z</dcterms:modified>
</cp:coreProperties>
</file>