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MISCONCEPTIONS &amp; PUBLIC ATTITUDE TOWARDS MENTAL ILLNESS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dirty="0" smtClean="0"/>
              <a:t>By: </a:t>
            </a:r>
            <a:r>
              <a:rPr lang="en-US" sz="2000" dirty="0" err="1" smtClean="0"/>
              <a:t>Mrs.Mercy</a:t>
            </a:r>
            <a:endParaRPr lang="en-US" sz="2000" dirty="0" smtClean="0"/>
          </a:p>
          <a:p>
            <a:pPr algn="r"/>
            <a:r>
              <a:rPr lang="en-US" sz="2000" dirty="0" err="1" smtClean="0"/>
              <a:t>Asst.Prof.Dept</a:t>
            </a:r>
            <a:r>
              <a:rPr lang="en-US" sz="2000" dirty="0" smtClean="0"/>
              <a:t> </a:t>
            </a:r>
            <a:r>
              <a:rPr lang="en-US" sz="2000" dirty="0" err="1" smtClean="0"/>
              <a:t>pf</a:t>
            </a:r>
            <a:r>
              <a:rPr lang="en-US" sz="2000" dirty="0" smtClean="0"/>
              <a:t> MHN</a:t>
            </a:r>
            <a:endParaRPr lang="en-IN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Mental illness are caused by Gods as punish- </a:t>
            </a:r>
            <a:r>
              <a:rPr lang="en-US" dirty="0" err="1" smtClean="0"/>
              <a:t>ment</a:t>
            </a:r>
            <a:r>
              <a:rPr lang="en-US" dirty="0" smtClean="0"/>
              <a:t> for sins or by ghost ,black magic ,witchcraft &amp; evil powers</a:t>
            </a:r>
          </a:p>
          <a:p>
            <a:r>
              <a:rPr lang="en-US" dirty="0" smtClean="0"/>
              <a:t>Mental patients are different from other people.</a:t>
            </a:r>
          </a:p>
          <a:p>
            <a:r>
              <a:rPr lang="en-US" dirty="0" smtClean="0"/>
              <a:t>Psychiatric illness is not  like physical illness</a:t>
            </a:r>
          </a:p>
          <a:p>
            <a:r>
              <a:rPr lang="en-US" dirty="0" smtClean="0"/>
              <a:t>Psychiatric patients never get well; once mentally ill they are always mentally ill.</a:t>
            </a:r>
          </a:p>
          <a:p>
            <a:r>
              <a:rPr lang="en-US" dirty="0" smtClean="0"/>
              <a:t>Psychiatric patients should take drugs throughout their life time </a:t>
            </a:r>
          </a:p>
          <a:p>
            <a:r>
              <a:rPr lang="en-US" dirty="0" smtClean="0"/>
              <a:t>They are very violent and dangerous </a:t>
            </a:r>
          </a:p>
          <a:p>
            <a:r>
              <a:rPr lang="en-US" dirty="0" smtClean="0"/>
              <a:t>Professionals like psychiatrist and psychiatric nurse  who work with mentally ill persons are likely to become disturbed themselves 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Health education </a:t>
            </a:r>
          </a:p>
          <a:p>
            <a:r>
              <a:rPr lang="en-US" dirty="0" smtClean="0"/>
              <a:t>Social education done by:</a:t>
            </a:r>
          </a:p>
          <a:p>
            <a:r>
              <a:rPr lang="en-US" dirty="0" smtClean="0"/>
              <a:t>Making use of media / mass communication </a:t>
            </a:r>
          </a:p>
          <a:p>
            <a:r>
              <a:rPr lang="en-US" dirty="0" smtClean="0"/>
              <a:t>Conducting public lectures</a:t>
            </a:r>
          </a:p>
          <a:p>
            <a:r>
              <a:rPr lang="en-US" dirty="0" smtClean="0"/>
              <a:t>Organizing mental health exhibition</a:t>
            </a:r>
          </a:p>
          <a:p>
            <a:r>
              <a:rPr lang="en-US" dirty="0" smtClean="0"/>
              <a:t>Distributing </a:t>
            </a:r>
            <a:r>
              <a:rPr lang="en-US" dirty="0" err="1" smtClean="0"/>
              <a:t>pamplets</a:t>
            </a:r>
            <a:endParaRPr lang="en-US" dirty="0" smtClean="0"/>
          </a:p>
          <a:p>
            <a:r>
              <a:rPr lang="en-US" dirty="0" smtClean="0"/>
              <a:t>Group discussion involving selected groups like teachers ,leaders etc</a:t>
            </a:r>
          </a:p>
          <a:p>
            <a:r>
              <a:rPr lang="en-US" dirty="0" smtClean="0"/>
              <a:t>Encouraging community to visit mental health </a:t>
            </a:r>
            <a:r>
              <a:rPr lang="en-US" dirty="0" err="1" smtClean="0"/>
              <a:t>centres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Extending </a:t>
            </a:r>
            <a:r>
              <a:rPr lang="en-US" dirty="0" err="1" smtClean="0"/>
              <a:t>psychiatic</a:t>
            </a:r>
            <a:r>
              <a:rPr lang="en-US" dirty="0" smtClean="0"/>
              <a:t> service to general hospital .</a:t>
            </a:r>
          </a:p>
          <a:p>
            <a:r>
              <a:rPr lang="en-US" dirty="0" smtClean="0"/>
              <a:t>Demonstrating the usefulness of treatment.</a:t>
            </a:r>
          </a:p>
          <a:p>
            <a:r>
              <a:rPr lang="en-US" dirty="0" smtClean="0"/>
              <a:t>Advising family in </a:t>
            </a:r>
            <a:r>
              <a:rPr lang="en-US" dirty="0" err="1" smtClean="0"/>
              <a:t>tmt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. 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over come this prejudices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164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MISCONCEPTIONS &amp; PUBLIC ATTITUDE TOWARDS MENTAL ILLNESS</vt:lpstr>
      <vt:lpstr>Slide 2</vt:lpstr>
      <vt:lpstr>How to over come this prejudices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MISCONCEPTIONS &amp; PUBLIC ATTITUDE TOWARDS MENTAL ILLNESS</dc:title>
  <dc:creator>Mercy</dc:creator>
  <cp:lastModifiedBy>library</cp:lastModifiedBy>
  <cp:revision>5</cp:revision>
  <dcterms:created xsi:type="dcterms:W3CDTF">2006-08-16T00:00:00Z</dcterms:created>
  <dcterms:modified xsi:type="dcterms:W3CDTF">2021-03-30T05:21:54Z</dcterms:modified>
</cp:coreProperties>
</file>