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err="1" smtClean="0"/>
              <a:t>Mrs.Mercy</a:t>
            </a:r>
            <a:r>
              <a:rPr lang="en-US" sz="2800" dirty="0" smtClean="0"/>
              <a:t> </a:t>
            </a:r>
            <a:r>
              <a:rPr lang="en-US" sz="2800" dirty="0" err="1" smtClean="0"/>
              <a:t>Deva</a:t>
            </a:r>
            <a:r>
              <a:rPr lang="en-US" sz="2800" dirty="0" smtClean="0"/>
              <a:t> </a:t>
            </a:r>
            <a:r>
              <a:rPr lang="en-US" sz="2800" dirty="0" err="1" smtClean="0"/>
              <a:t>Priya</a:t>
            </a:r>
            <a:r>
              <a:rPr lang="en-US" sz="2800" dirty="0" smtClean="0"/>
              <a:t> </a:t>
            </a:r>
          </a:p>
          <a:p>
            <a:pPr algn="r"/>
            <a:r>
              <a:rPr lang="en-US" sz="2800" dirty="0" err="1" smtClean="0"/>
              <a:t>Asst.Prof</a:t>
            </a:r>
            <a:r>
              <a:rPr lang="en-US" sz="2800" dirty="0" smtClean="0"/>
              <a:t>.</a:t>
            </a:r>
          </a:p>
          <a:p>
            <a:pPr algn="r"/>
            <a:r>
              <a:rPr lang="en-US" sz="2800" dirty="0" smtClean="0"/>
              <a:t>Dept of MHN</a:t>
            </a:r>
            <a:endParaRPr lang="en-IN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9550"/>
            <a:ext cx="83311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lt;ul&gt;&lt;li&gt;Erythrocytes or RBCs &lt;/li&gt;&lt;/ul&gt;&lt;ul&gt;&lt;ul&gt;&lt;li&gt;Anucleate - they lack a nucleus &lt;/li&gt;&lt;/ul&gt;&lt;/ul&gt;&lt;ul&gt;&lt;ul&gt;&lt;li&gt;Filled wit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50"/>
            <a:ext cx="8458200" cy="634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D BLOOD CELLS SPECIALISATIONS &lt;ul&gt;&lt;li&gt;2)  no  nucleus &lt;/li&gt;&lt;/ul&gt;&lt;ul&gt;&lt;li&gt;   extra space inside &lt;/li&gt;&lt;/ul&gt;&lt;ul&gt;&lt;li&gt;3) co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"/>
            <a:ext cx="8305800" cy="622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22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AEMOGLOBIN &lt;ul&gt;&lt;li&gt;gives red blood cells their colour  &lt;/li&gt;&lt;/ul&gt;&lt;ul&gt;&lt;li&gt;can carry up to 4 molecules of O 2   &lt;/li&gt;&lt;/ul&gt;&l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3350"/>
            <a:ext cx="8458200" cy="634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lt;ul&gt;&lt;li&gt;Red blood cells  (RBCs) &lt;/li&gt;&lt;/ul&gt;&lt;ul&gt;&lt;li&gt;transport  oxygen &lt;/li&gt;&lt;/ul&gt;&lt;ul&gt;&lt;li&gt;specialised to do this &lt;/li&gt;&lt;/ul&gt;&lt;u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50"/>
            <a:ext cx="8382000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lt;ul&gt;&lt;li&gt;White blood cells &lt;/li&gt;&lt;/ul&gt;&lt;ul&gt;&lt;li&gt;the bodies “ defence ” &lt;/li&gt;&lt;/ul&gt;&lt;ul&gt;&lt;li&gt;part of the immune system &lt;/li&gt;&lt;/ul&gt;&l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09000" cy="638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lt;ul&gt;&lt;li&gt;Have nucleus, mitochondria, &amp; amoeboid ability  &lt;/li&gt;&lt;/ul&gt;&lt;ul&gt;&lt;li&gt;Can squeeze through capillary walls ( diapedesi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58200" cy="634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lt;ul&gt;&lt;li&gt;Agranular leukocytes   are phagocytic &amp; produce antibodies &lt;/li&gt;&lt;/ul&gt;&lt;ul&gt;&lt;ul&gt;&lt;ul&gt;&lt;li&gt;Include  lymphocytes  &amp;  mon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381999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lt;ul&gt;&lt;li&gt;The average human has 5 litres of blood( Average Blood Volume is 4 to 6 liters). &lt;/li&gt;&lt;/ul&gt;&lt;ul&gt;&lt;li&gt;It is a transp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lt;ul&gt;&lt;li&gt;Blood composition &lt;/li&gt;&lt;/ul&gt;&lt;ul&gt;&lt;ul&gt;&lt;li&gt;55% Plasma  (fluid matrix of water, salts, proteins, etc.) &lt;/li&gt;&lt;/ul&gt;&lt;/ul&g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lt;ul&gt;&lt;li&gt;Centrifuged   blood &lt;/li&gt;&lt;/ul&gt;45% Red blood cells (erythrocytes) Hematocrit: RBC volume = ~45% (leukocytes) &lt;1% B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"/>
            <a:ext cx="8458200" cy="634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lt;ul&gt;&lt;li&gt;plasma (55%) &lt;/li&gt;&lt;/ul&gt;&lt;ul&gt;&lt;li&gt;red blood cells &lt;/li&gt;&lt;/ul&gt;&lt;ul&gt;&lt;li&gt;(5-6-million /ml) &lt;/li&gt;&lt;/ul&gt;&lt;ul&gt;&lt;li&gt;white blood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29600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lt;ul&gt;&lt;li&gt;Plasma &lt;/li&gt;&lt;/ul&gt;&lt;ul&gt;&lt;li&gt;Straw-colored liquid. &lt;/li&gt;&lt;/ul&gt;&lt;ul&gt;&lt;li&gt;Consists of H 2 0 and dissolved solutes. &lt;/li&gt;&lt;/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lt;ul&gt;&lt;li&gt;90% of plasma is water: &lt;/li&gt;&lt;/ul&gt;&lt;ul&gt;&lt;li&gt;&gt;100 other substances in plasma: salts (electrolytes), nutrients, gases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22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lt;ul&gt;&lt;li&gt;Constitute 7-9% of plasma &lt;/li&gt;&lt;/ul&gt;&lt;ul&gt;&lt;li&gt;Three types of plasma proteins: albumins, globulins, &amp; fibrinogen &lt;/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BLOOD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</dc:title>
  <dc:creator>Mercy</dc:creator>
  <cp:lastModifiedBy>library</cp:lastModifiedBy>
  <cp:revision>10</cp:revision>
  <dcterms:created xsi:type="dcterms:W3CDTF">2006-08-16T00:00:00Z</dcterms:created>
  <dcterms:modified xsi:type="dcterms:W3CDTF">2021-03-30T08:38:03Z</dcterms:modified>
</cp:coreProperties>
</file>