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LEGAL &amp; ETHICAL ISSUES IN PSYCHIATRIC NURSING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 smtClean="0">
                <a:solidFill>
                  <a:schemeClr val="tx1"/>
                </a:solidFill>
              </a:rPr>
              <a:t>By: </a:t>
            </a:r>
            <a:r>
              <a:rPr lang="en-US" sz="2800" dirty="0" err="1" smtClean="0">
                <a:solidFill>
                  <a:schemeClr val="tx1"/>
                </a:solidFill>
              </a:rPr>
              <a:t>Mrs.Mercy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Deva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Priya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r"/>
            <a:r>
              <a:rPr lang="en-US" sz="2800" dirty="0" err="1" smtClean="0">
                <a:solidFill>
                  <a:schemeClr val="tx1"/>
                </a:solidFill>
              </a:rPr>
              <a:t>Asst.Prof.Dept</a:t>
            </a:r>
            <a:r>
              <a:rPr lang="en-US" sz="2800" dirty="0" smtClean="0">
                <a:solidFill>
                  <a:schemeClr val="tx1"/>
                </a:solidFill>
              </a:rPr>
              <a:t> .of MHN</a:t>
            </a:r>
            <a:endParaRPr lang="en-I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Psychiatric disorders associated with criminal behavior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Schizophrenia</a:t>
            </a:r>
          </a:p>
          <a:p>
            <a:r>
              <a:rPr lang="en-US" dirty="0" smtClean="0"/>
              <a:t>Delusional disorders </a:t>
            </a:r>
          </a:p>
          <a:p>
            <a:r>
              <a:rPr lang="en-US" dirty="0" smtClean="0"/>
              <a:t>Epilepsy</a:t>
            </a:r>
          </a:p>
          <a:p>
            <a:r>
              <a:rPr lang="en-US" dirty="0" smtClean="0"/>
              <a:t>Mental retardation </a:t>
            </a:r>
          </a:p>
          <a:p>
            <a:r>
              <a:rPr lang="en-US" dirty="0" smtClean="0"/>
              <a:t>Alcohol and drug dependence </a:t>
            </a:r>
          </a:p>
          <a:p>
            <a:r>
              <a:rPr lang="en-US" dirty="0" smtClean="0"/>
              <a:t>Antisocial personality disorder  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ETHICS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Ethics is the study of philosophical beliefs about what is considered right or wrong.</a:t>
            </a:r>
          </a:p>
          <a:p>
            <a:pPr algn="just"/>
            <a:r>
              <a:rPr lang="en-US" dirty="0" smtClean="0"/>
              <a:t>Discussions of ethical practice in nursing involve the topics of morals and value.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BIOETHICS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Beneficence –doing good </a:t>
            </a:r>
          </a:p>
          <a:p>
            <a:r>
              <a:rPr lang="en-US" dirty="0" smtClean="0"/>
              <a:t>Autonomy-respect right of others</a:t>
            </a:r>
          </a:p>
          <a:p>
            <a:r>
              <a:rPr lang="en-US" dirty="0" smtClean="0"/>
              <a:t>Justice –fairness </a:t>
            </a:r>
          </a:p>
          <a:p>
            <a:r>
              <a:rPr lang="en-US" dirty="0" smtClean="0"/>
              <a:t>Fidelity-(non-</a:t>
            </a:r>
            <a:r>
              <a:rPr lang="en-US" dirty="0" err="1" smtClean="0"/>
              <a:t>maleficence</a:t>
            </a:r>
            <a:r>
              <a:rPr lang="en-US" dirty="0" smtClean="0"/>
              <a:t>)to do no harm</a:t>
            </a:r>
          </a:p>
          <a:p>
            <a:r>
              <a:rPr lang="en-US" dirty="0" smtClean="0"/>
              <a:t>Veracity-always tell the truth.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CONSIDERATION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Nurse Practice Acts </a:t>
            </a:r>
          </a:p>
          <a:p>
            <a:r>
              <a:rPr lang="en-US" b="1" dirty="0" smtClean="0"/>
              <a:t>Mental Health Laws </a:t>
            </a:r>
            <a:r>
              <a:rPr lang="en-US" dirty="0" smtClean="0"/>
              <a:t>:</a:t>
            </a:r>
          </a:p>
          <a:p>
            <a:r>
              <a:rPr lang="en-US" dirty="0" smtClean="0"/>
              <a:t>To be treated with respect and dignity</a:t>
            </a:r>
          </a:p>
          <a:p>
            <a:r>
              <a:rPr lang="en-US" dirty="0" smtClean="0"/>
              <a:t>To have privacy protected </a:t>
            </a:r>
          </a:p>
          <a:p>
            <a:r>
              <a:rPr lang="en-US" dirty="0" smtClean="0"/>
              <a:t>To receive age and culturally appropriate services </a:t>
            </a:r>
          </a:p>
          <a:p>
            <a:r>
              <a:rPr lang="en-US" dirty="0" smtClean="0"/>
              <a:t>To understand available treatment options and alternatives 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receive care that does not discriminate on the basis of age ,race, or type of illness.</a:t>
            </a:r>
          </a:p>
          <a:p>
            <a:r>
              <a:rPr lang="en-US" b="1" dirty="0" smtClean="0"/>
              <a:t>Types of Law :</a:t>
            </a:r>
          </a:p>
          <a:p>
            <a:r>
              <a:rPr lang="en-US" dirty="0" smtClean="0"/>
              <a:t>Public Law</a:t>
            </a:r>
          </a:p>
          <a:p>
            <a:r>
              <a:rPr lang="en-US" dirty="0" smtClean="0"/>
              <a:t>Constitutional law </a:t>
            </a:r>
          </a:p>
          <a:p>
            <a:r>
              <a:rPr lang="en-US" dirty="0" smtClean="0"/>
              <a:t>Administrative law</a:t>
            </a:r>
          </a:p>
          <a:p>
            <a:r>
              <a:rPr lang="en-US" dirty="0" smtClean="0"/>
              <a:t>Criminal law</a:t>
            </a:r>
          </a:p>
          <a:p>
            <a:r>
              <a:rPr lang="en-US" dirty="0" smtClean="0"/>
              <a:t>Civil law –contracts ,torts,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Forensic psychiatry (legal aspects of psychiatry 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 &amp; psychiatric disorders </a:t>
            </a:r>
          </a:p>
          <a:p>
            <a:r>
              <a:rPr lang="en-US" dirty="0" smtClean="0"/>
              <a:t>Criminal responsibility </a:t>
            </a:r>
          </a:p>
          <a:p>
            <a:r>
              <a:rPr lang="en-US" dirty="0" smtClean="0"/>
              <a:t>Laws relating to psychiatric disorders </a:t>
            </a:r>
          </a:p>
          <a:p>
            <a:r>
              <a:rPr lang="en-US" dirty="0" smtClean="0"/>
              <a:t>Admission procedures of patients in psychiatry hospital </a:t>
            </a:r>
          </a:p>
          <a:p>
            <a:r>
              <a:rPr lang="en-US" dirty="0" smtClean="0"/>
              <a:t>Nursing responsibility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 &amp; psychiatric disorders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Mentally ill people can commit a crime due to following reasons :</a:t>
            </a:r>
          </a:p>
          <a:p>
            <a:r>
              <a:rPr lang="en-US" dirty="0" smtClean="0"/>
              <a:t>due to hostility –can commit homicide or suicide </a:t>
            </a:r>
          </a:p>
          <a:p>
            <a:r>
              <a:rPr lang="en-US" dirty="0" smtClean="0"/>
              <a:t>May act due to their delusions and hallucinations </a:t>
            </a:r>
          </a:p>
          <a:p>
            <a:r>
              <a:rPr lang="en-US" dirty="0" smtClean="0"/>
              <a:t>Lack of insight in mentally ill persons </a:t>
            </a:r>
          </a:p>
          <a:p>
            <a:r>
              <a:rPr lang="en-US" dirty="0" smtClean="0"/>
              <a:t>Get more irritated or violent when they are excited 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Alcoholics commit crime under the influence of alcohol or during withdrawal period .</a:t>
            </a:r>
          </a:p>
          <a:p>
            <a:r>
              <a:rPr lang="en-US" dirty="0" smtClean="0"/>
              <a:t>They may also indulge in robbery, stealing  ,domestic violence ,rape etc</a:t>
            </a:r>
          </a:p>
          <a:p>
            <a:r>
              <a:rPr lang="en-US" dirty="0" smtClean="0"/>
              <a:t>  antisocial personality disorder people may indulge in criminal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</a:p>
          <a:p>
            <a:r>
              <a:rPr lang="en-US" dirty="0" smtClean="0"/>
              <a:t>Persons with MR also may</a:t>
            </a:r>
          </a:p>
          <a:p>
            <a:pPr>
              <a:buNone/>
            </a:pPr>
            <a:r>
              <a:rPr lang="en-US" dirty="0" smtClean="0"/>
              <a:t> commit certain criminal activities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they are exploited by others .</a:t>
            </a:r>
          </a:p>
          <a:p>
            <a:r>
              <a:rPr lang="en-US" dirty="0" smtClean="0"/>
              <a:t>Depressed persons may kill their family members and also kill themselves .</a:t>
            </a:r>
          </a:p>
          <a:p>
            <a:r>
              <a:rPr lang="en-US" dirty="0" smtClean="0"/>
              <a:t>Commit crime due to stress in the family and society</a:t>
            </a:r>
          </a:p>
          <a:p>
            <a:r>
              <a:rPr lang="en-US" dirty="0" smtClean="0"/>
              <a:t>Epileptic persons become irritable , confused , ,excited and prone to commit suicide 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337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LEGAL &amp; ETHICAL ISSUES IN PSYCHIATRIC NURSING </vt:lpstr>
      <vt:lpstr>MEANING OF ETHICS</vt:lpstr>
      <vt:lpstr>PRINCIPLES OF BIOETHICS </vt:lpstr>
      <vt:lpstr>LEGAL CONSIDERATION </vt:lpstr>
      <vt:lpstr>Cont…</vt:lpstr>
      <vt:lpstr>Forensic psychiatry (legal aspects of psychiatry )</vt:lpstr>
      <vt:lpstr>Crime &amp; psychiatric disorders </vt:lpstr>
      <vt:lpstr>Slide 8</vt:lpstr>
      <vt:lpstr>Slide 9</vt:lpstr>
      <vt:lpstr>Psychiatric disorders associated with criminal behavior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&amp; ETHICAL ISSUES IN PSYCHIATRIC NURSING</dc:title>
  <dc:creator>Mercy</dc:creator>
  <cp:lastModifiedBy>library</cp:lastModifiedBy>
  <cp:revision>24</cp:revision>
  <dcterms:created xsi:type="dcterms:W3CDTF">2006-08-16T00:00:00Z</dcterms:created>
  <dcterms:modified xsi:type="dcterms:W3CDTF">2021-03-31T06:35:35Z</dcterms:modified>
</cp:coreProperties>
</file>