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4"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r>
              <a:rPr lang="en-US" dirty="0" smtClean="0"/>
              <a:t>ADMISSION &amp; DISCHARGE PROCEDURES IN PSYCHIATRIC HOSPITALS </a:t>
            </a:r>
            <a:endParaRPr lang="en-IN" dirty="0"/>
          </a:p>
        </p:txBody>
      </p:sp>
      <p:sp>
        <p:nvSpPr>
          <p:cNvPr id="3" name="Subtitle 2"/>
          <p:cNvSpPr>
            <a:spLocks noGrp="1"/>
          </p:cNvSpPr>
          <p:nvPr>
            <p:ph type="subTitle" idx="1"/>
          </p:nvPr>
        </p:nvSpPr>
        <p:spPr/>
        <p:txBody>
          <a:bodyPr>
            <a:normAutofit/>
          </a:bodyPr>
          <a:lstStyle/>
          <a:p>
            <a:pPr algn="r"/>
            <a:r>
              <a:rPr lang="en-US" sz="2400" dirty="0" err="1" smtClean="0">
                <a:solidFill>
                  <a:schemeClr val="tx1"/>
                </a:solidFill>
              </a:rPr>
              <a:t>By;Mrs.Mercy</a:t>
            </a:r>
            <a:r>
              <a:rPr lang="en-US" sz="2400" dirty="0" smtClean="0">
                <a:solidFill>
                  <a:schemeClr val="tx1"/>
                </a:solidFill>
              </a:rPr>
              <a:t> </a:t>
            </a:r>
          </a:p>
          <a:p>
            <a:pPr algn="r"/>
            <a:r>
              <a:rPr lang="en-US" sz="2400" dirty="0" err="1" smtClean="0">
                <a:solidFill>
                  <a:schemeClr val="tx1"/>
                </a:solidFill>
              </a:rPr>
              <a:t>Asst.Prof</a:t>
            </a:r>
            <a:r>
              <a:rPr lang="en-US" sz="2400" dirty="0" smtClean="0">
                <a:solidFill>
                  <a:schemeClr val="tx1"/>
                </a:solidFill>
              </a:rPr>
              <a:t> .Dept .of MHN</a:t>
            </a:r>
            <a:endParaRPr lang="en-IN"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dirty="0" smtClean="0"/>
              <a:t>Admission under Reception order –Petition- Examination- Determination -Medical administrator</a:t>
            </a:r>
          </a:p>
          <a:p>
            <a:r>
              <a:rPr lang="en-IN" dirty="0" smtClean="0"/>
              <a:t>Medical administrator</a:t>
            </a:r>
          </a:p>
          <a:p>
            <a:r>
              <a:rPr lang="en-IN" dirty="0" smtClean="0"/>
              <a:t> Emergency (to control on immediate threat to self or others )</a:t>
            </a:r>
          </a:p>
          <a:p>
            <a:r>
              <a:rPr lang="en-IN" dirty="0" smtClean="0"/>
              <a:t>Short term (for diagnose and short term therapy) Long term for treatment and determined ready for discharge Release hospitalization</a:t>
            </a:r>
          </a:p>
          <a:p>
            <a:endParaRPr lang="en-IN" dirty="0"/>
          </a:p>
        </p:txBody>
      </p:sp>
      <p:cxnSp>
        <p:nvCxnSpPr>
          <p:cNvPr id="5" name="Straight Arrow Connector 4"/>
          <p:cNvCxnSpPr/>
          <p:nvPr/>
        </p:nvCxnSpPr>
        <p:spPr>
          <a:xfrm>
            <a:off x="4572000" y="3276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200400" y="4343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57200" y="5410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admission</a:t>
            </a:r>
            <a:endParaRPr lang="en-IN" dirty="0"/>
          </a:p>
        </p:txBody>
      </p:sp>
      <p:sp>
        <p:nvSpPr>
          <p:cNvPr id="3" name="Content Placeholder 2"/>
          <p:cNvSpPr>
            <a:spLocks noGrp="1"/>
          </p:cNvSpPr>
          <p:nvPr>
            <p:ph idx="1"/>
          </p:nvPr>
        </p:nvSpPr>
        <p:spPr/>
        <p:txBody>
          <a:bodyPr/>
          <a:lstStyle/>
          <a:p>
            <a:r>
              <a:rPr lang="en-IN" dirty="0" smtClean="0"/>
              <a:t>Admission on voluntary basis </a:t>
            </a:r>
          </a:p>
          <a:p>
            <a:r>
              <a:rPr lang="en-IN" dirty="0" smtClean="0"/>
              <a:t>Admission under authority / order Reception on application</a:t>
            </a:r>
          </a:p>
          <a:p>
            <a:r>
              <a:rPr lang="en-IN" dirty="0" smtClean="0"/>
              <a:t>Reception on production before magistrate</a:t>
            </a:r>
          </a:p>
          <a:p>
            <a:r>
              <a:rPr lang="en-IN" dirty="0" smtClean="0"/>
              <a:t>Admission and detention of mentally ill</a:t>
            </a:r>
          </a:p>
          <a:p>
            <a:r>
              <a:rPr lang="en-IN" dirty="0" smtClean="0"/>
              <a:t>Admission under special circumstance</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Admission on voluntary basis </a:t>
            </a:r>
          </a:p>
          <a:p>
            <a:r>
              <a:rPr lang="en-IN" dirty="0" smtClean="0"/>
              <a:t>Voluntary admission is made If the medical officer is satisfied for admission Medical officer makes enquires within 24 hrs. Request by a major/ guardian of the minor for admission to medical officer</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smtClean="0"/>
              <a:t>Admission under special circumstances </a:t>
            </a:r>
            <a:r>
              <a:rPr lang="en-IN" dirty="0" smtClean="0"/>
              <a:t>(Involuntary) Patient is unwilling or unable to make a request for admission , a relative /friend makes an application to the medical officer on behalf of the patient Medical officer makes enquires within 24hours If the medical officer is satisfied for admission Involuntary admission is made</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smtClean="0"/>
              <a:t>Admission under authority or order </a:t>
            </a:r>
          </a:p>
          <a:p>
            <a:pPr algn="just"/>
            <a:r>
              <a:rPr lang="en-IN" dirty="0" smtClean="0"/>
              <a:t>Mentally ill person can be admitted to psychiatric nursing hospital by </a:t>
            </a:r>
            <a:r>
              <a:rPr lang="en-IN" b="1" dirty="0" smtClean="0"/>
              <a:t>court of law </a:t>
            </a:r>
            <a:r>
              <a:rPr lang="en-IN" dirty="0" smtClean="0"/>
              <a:t>or </a:t>
            </a:r>
            <a:r>
              <a:rPr lang="en-IN" b="1" dirty="0" smtClean="0"/>
              <a:t>an approved authority </a:t>
            </a:r>
            <a:r>
              <a:rPr lang="en-IN" dirty="0" smtClean="0"/>
              <a:t>. </a:t>
            </a:r>
          </a:p>
          <a:p>
            <a:pPr algn="just"/>
            <a:r>
              <a:rPr lang="en-IN" dirty="0" smtClean="0"/>
              <a:t>The authority can pass an order for reception and detention mainly under four different categories.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Reception order on application </a:t>
            </a:r>
          </a:p>
          <a:p>
            <a:pPr marL="514350" indent="-514350">
              <a:buFont typeface="+mj-lt"/>
              <a:buAutoNum type="arabicPeriod"/>
            </a:pPr>
            <a:r>
              <a:rPr lang="en-US" dirty="0" smtClean="0"/>
              <a:t>Reception order on production of mentally ill before magistrate </a:t>
            </a:r>
          </a:p>
          <a:p>
            <a:pPr marL="514350" indent="-514350">
              <a:buFont typeface="+mj-lt"/>
              <a:buAutoNum type="arabicPeriod"/>
            </a:pPr>
            <a:r>
              <a:rPr lang="en-US" dirty="0" smtClean="0"/>
              <a:t>Reception order after inquest</a:t>
            </a:r>
          </a:p>
          <a:p>
            <a:pPr marL="514350" indent="-514350">
              <a:buFont typeface="+mj-lt"/>
              <a:buAutoNum type="arabicPeriod"/>
            </a:pPr>
            <a:r>
              <a:rPr lang="en-US" dirty="0" smtClean="0"/>
              <a:t>Admission and detention of mentally ill prisoner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smtClean="0"/>
              <a:t>Reception order on application </a:t>
            </a:r>
            <a:r>
              <a:rPr lang="en-IN" dirty="0" smtClean="0"/>
              <a:t>Only a relative not other than husband ,wife ,guardian or a friend can make out an application for admission of client Two official certificate needed Being a minor or one has not seen the mentally ill patient in the last 14 days can make such application With the application a medical officer can extend inpatient treatment to more than 6 month</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Reception order on production of a mentally ill person before a magistrate</a:t>
            </a:r>
          </a:p>
          <a:p>
            <a:r>
              <a:rPr lang="en-US" dirty="0" smtClean="0"/>
              <a:t>Mentally ill person exhibit violent </a:t>
            </a:r>
            <a:r>
              <a:rPr lang="en-US" dirty="0" err="1" smtClean="0"/>
              <a:t>behaviour</a:t>
            </a:r>
            <a:r>
              <a:rPr lang="en-US" dirty="0" smtClean="0"/>
              <a:t> detained by police      produced in the court within 24hrs of detention       application is supported by medical certificates       magistrate issues reception orders.</a:t>
            </a:r>
            <a:endParaRPr lang="en-IN" dirty="0" smtClean="0"/>
          </a:p>
        </p:txBody>
      </p:sp>
      <p:cxnSp>
        <p:nvCxnSpPr>
          <p:cNvPr id="13" name="Straight Arrow Connector 12"/>
          <p:cNvCxnSpPr/>
          <p:nvPr/>
        </p:nvCxnSpPr>
        <p:spPr>
          <a:xfrm>
            <a:off x="3962400" y="3505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029200" y="3962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400800" y="4419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Reception order after Inquest </a:t>
            </a:r>
          </a:p>
          <a:p>
            <a:r>
              <a:rPr lang="en-IN" dirty="0" smtClean="0"/>
              <a:t>Inquest of mentally ill patient by district court -In the interest of such person district court directs for admission - Admission is made</a:t>
            </a:r>
          </a:p>
          <a:p>
            <a:endParaRPr lang="en-IN" dirty="0"/>
          </a:p>
        </p:txBody>
      </p:sp>
      <p:cxnSp>
        <p:nvCxnSpPr>
          <p:cNvPr id="4" name="Straight Arrow Connector 3"/>
          <p:cNvCxnSpPr/>
          <p:nvPr/>
        </p:nvCxnSpPr>
        <p:spPr>
          <a:xfrm>
            <a:off x="609600" y="3048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267200" y="3505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358</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ADMISSION &amp; DISCHARGE PROCEDURES IN PSYCHIATRIC HOSPITALS </vt:lpstr>
      <vt:lpstr>Types of admission</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ADMISSSION &amp; DISCHARGE PROCEDURES IN PSYCHIATRIC HOSPITALS</dc:title>
  <dc:creator>Mercy</dc:creator>
  <cp:lastModifiedBy>library</cp:lastModifiedBy>
  <cp:revision>12</cp:revision>
  <dcterms:created xsi:type="dcterms:W3CDTF">2006-08-16T00:00:00Z</dcterms:created>
  <dcterms:modified xsi:type="dcterms:W3CDTF">2021-03-31T06:47:14Z</dcterms:modified>
</cp:coreProperties>
</file>