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9"/>
  </p:notesMasterIdLst>
  <p:sldIdLst>
    <p:sldId id="256" r:id="rId2"/>
    <p:sldId id="368" r:id="rId3"/>
    <p:sldId id="271" r:id="rId4"/>
    <p:sldId id="266" r:id="rId5"/>
    <p:sldId id="267" r:id="rId6"/>
    <p:sldId id="270" r:id="rId7"/>
    <p:sldId id="269" r:id="rId8"/>
    <p:sldId id="268" r:id="rId9"/>
    <p:sldId id="257" r:id="rId10"/>
    <p:sldId id="258" r:id="rId11"/>
    <p:sldId id="259" r:id="rId12"/>
    <p:sldId id="260" r:id="rId13"/>
    <p:sldId id="273" r:id="rId14"/>
    <p:sldId id="264" r:id="rId15"/>
    <p:sldId id="261" r:id="rId16"/>
    <p:sldId id="262" r:id="rId17"/>
    <p:sldId id="263" r:id="rId18"/>
    <p:sldId id="265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4" r:id="rId51"/>
    <p:sldId id="306" r:id="rId52"/>
    <p:sldId id="307" r:id="rId53"/>
    <p:sldId id="308" r:id="rId54"/>
    <p:sldId id="349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52" r:id="rId65"/>
    <p:sldId id="318" r:id="rId66"/>
    <p:sldId id="319" r:id="rId67"/>
    <p:sldId id="320" r:id="rId68"/>
    <p:sldId id="339" r:id="rId69"/>
    <p:sldId id="340" r:id="rId70"/>
    <p:sldId id="341" r:id="rId71"/>
    <p:sldId id="342" r:id="rId72"/>
    <p:sldId id="343" r:id="rId73"/>
    <p:sldId id="321" r:id="rId74"/>
    <p:sldId id="322" r:id="rId75"/>
    <p:sldId id="323" r:id="rId76"/>
    <p:sldId id="324" r:id="rId77"/>
    <p:sldId id="325" r:id="rId78"/>
    <p:sldId id="330" r:id="rId79"/>
    <p:sldId id="329" r:id="rId80"/>
    <p:sldId id="337" r:id="rId81"/>
    <p:sldId id="331" r:id="rId82"/>
    <p:sldId id="338" r:id="rId83"/>
    <p:sldId id="350" r:id="rId84"/>
    <p:sldId id="332" r:id="rId85"/>
    <p:sldId id="333" r:id="rId86"/>
    <p:sldId id="334" r:id="rId87"/>
    <p:sldId id="335" r:id="rId88"/>
    <p:sldId id="344" r:id="rId89"/>
    <p:sldId id="345" r:id="rId90"/>
    <p:sldId id="346" r:id="rId91"/>
    <p:sldId id="347" r:id="rId92"/>
    <p:sldId id="348" r:id="rId93"/>
    <p:sldId id="351" r:id="rId94"/>
    <p:sldId id="353" r:id="rId95"/>
    <p:sldId id="354" r:id="rId96"/>
    <p:sldId id="355" r:id="rId97"/>
    <p:sldId id="356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89343" autoAdjust="0"/>
  </p:normalViewPr>
  <p:slideViewPr>
    <p:cSldViewPr>
      <p:cViewPr>
        <p:scale>
          <a:sx n="106" d="100"/>
          <a:sy n="106" d="100"/>
        </p:scale>
        <p:origin x="-78" y="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C665A-5C00-4CEF-AAE0-9E93B8723F77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99EF1-8FFA-4CBF-BAE4-DAAF4986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99EF1-8FFA-4CBF-BAE4-DAAF498693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9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99EF1-8FFA-4CBF-BAE4-DAAF4986938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9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505A621-19F9-43B8-BA1A-8E2B42573EB2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0FF0F94-DC8C-4C10-9738-A525BFDE78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799" y="2209800"/>
            <a:ext cx="5836921" cy="41148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Mrs P.Snehalatha Reddy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Asst Professor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Dpt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-Medical Surgical Nursing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Smt Nagarathnamma college of nursing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30/12/2021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71600"/>
            <a:ext cx="8043169" cy="1828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SKELETAL SYSTEM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28600"/>
            <a:ext cx="76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960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-228601"/>
            <a:ext cx="8305801" cy="1027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4175"/>
            <a:ext cx="8382000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4069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305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0660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1430000" cy="567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7066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0" y="206188"/>
            <a:ext cx="142875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8587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914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8051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010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4726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391400" cy="488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1342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2675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7991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"/>
            <a:ext cx="7620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75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001000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598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-228600"/>
            <a:ext cx="8403771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805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5181600" cy="554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812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45819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67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106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638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52400"/>
            <a:ext cx="91059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317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334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Bone ossification, or </a:t>
            </a:r>
            <a:r>
              <a:rPr lang="en-US" sz="2400" b="1" dirty="0" smtClean="0"/>
              <a:t>osteogenesis </a:t>
            </a:r>
            <a:r>
              <a:rPr lang="en-US" sz="2400" b="1" dirty="0"/>
              <a:t>is the process of bone formation</a:t>
            </a:r>
            <a:r>
              <a:rPr lang="en-US" sz="2400" b="1" dirty="0" smtClean="0"/>
              <a:t>. Endochondral </a:t>
            </a:r>
            <a:r>
              <a:rPr lang="en-US" sz="2400" b="1" dirty="0"/>
              <a:t>ossification begins with </a:t>
            </a:r>
            <a:r>
              <a:rPr lang="en-US" sz="2400" b="1" dirty="0" smtClean="0"/>
              <a:t>mesenchymal  </a:t>
            </a:r>
            <a:r>
              <a:rPr lang="en-US" sz="2400" b="1" dirty="0"/>
              <a:t>tissue transforming into a cartilage intermediate, which is later replaced by bone and forms the remainder of the axial skeleton and the long bones.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1725"/>
            <a:ext cx="8382000" cy="371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194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819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01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315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010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477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771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391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33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0050"/>
            <a:ext cx="868680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245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77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504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52400"/>
            <a:ext cx="868679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417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5437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178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082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15400" cy="800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295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7162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510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28600"/>
            <a:ext cx="759142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93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8486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17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29599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250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87374"/>
            <a:ext cx="76962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440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9341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16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610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032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06388"/>
            <a:ext cx="8338457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645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29600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97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6858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895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305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626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28600"/>
            <a:ext cx="9753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083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543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18" y="381000"/>
            <a:ext cx="7010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306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760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78486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630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467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658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1534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065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1300"/>
            <a:ext cx="68580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066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629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467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582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875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3675"/>
            <a:ext cx="77724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13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52400"/>
            <a:ext cx="764185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19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391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0017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48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44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534401" cy="632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6285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77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002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52400"/>
            <a:ext cx="70580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344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687705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731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78486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865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81000"/>
            <a:ext cx="95250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4778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-228600"/>
            <a:ext cx="7610475" cy="1168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383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84859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5346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655319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16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65579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233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96774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67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381999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991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7625"/>
            <a:ext cx="8096250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276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76200"/>
            <a:ext cx="11582400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2066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035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19634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311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162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1352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762000"/>
            <a:ext cx="6700838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2941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00" y="304800"/>
            <a:ext cx="11582400" cy="53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787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90600"/>
            <a:ext cx="66103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312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6477000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8489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6629400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2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-1223963"/>
            <a:ext cx="7610475" cy="930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005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696200" cy="4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3862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32459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790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6877050" cy="4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317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57201"/>
            <a:ext cx="414813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5896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464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9872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912813"/>
            <a:ext cx="7143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3825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02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5287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772400" cy="4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0097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76200"/>
            <a:ext cx="9753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262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477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87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7810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6725"/>
            <a:ext cx="91440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9547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482"/>
            <a:ext cx="9663953" cy="716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715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153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6260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543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2816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228600"/>
            <a:ext cx="948690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7080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01979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6753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086600" cy="480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7327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2538"/>
            <a:ext cx="8077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9928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1815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5581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5105399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76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6477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687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1"/>
            <a:ext cx="5791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1212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1265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685800"/>
            <a:ext cx="81533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9239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47713"/>
            <a:ext cx="754380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3791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39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7098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46386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4339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662940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152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858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1201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82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8527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6843"/>
            <a:ext cx="11430000" cy="774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9907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786</TotalTime>
  <Words>50</Words>
  <Application>Microsoft Office PowerPoint</Application>
  <PresentationFormat>On-screen Show (4:3)</PresentationFormat>
  <Paragraphs>5</Paragraphs>
  <Slides>107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Austin</vt:lpstr>
      <vt:lpstr>Mrs P.Snehalatha Reddy Asst Professor Dpt-Medical Surgical Nursing Smt Nagarathnamma college of nursing 30/12/2021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SKELETAL SYSTEM</dc:title>
  <dc:creator>DELL'</dc:creator>
  <cp:lastModifiedBy>DELL'</cp:lastModifiedBy>
  <cp:revision>60</cp:revision>
  <dcterms:created xsi:type="dcterms:W3CDTF">2021-12-16T10:00:25Z</dcterms:created>
  <dcterms:modified xsi:type="dcterms:W3CDTF">2022-06-22T04:46:43Z</dcterms:modified>
</cp:coreProperties>
</file>