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2"/>
  </p:notesMasterIdLst>
  <p:handoutMasterIdLst>
    <p:handoutMasterId r:id="rId123"/>
  </p:handoutMasterIdLst>
  <p:sldIdLst>
    <p:sldId id="607" r:id="rId3"/>
    <p:sldId id="609" r:id="rId4"/>
    <p:sldId id="611" r:id="rId5"/>
    <p:sldId id="679" r:id="rId6"/>
    <p:sldId id="610" r:id="rId7"/>
    <p:sldId id="588" r:id="rId8"/>
    <p:sldId id="759" r:id="rId9"/>
    <p:sldId id="762" r:id="rId10"/>
    <p:sldId id="643" r:id="rId11"/>
    <p:sldId id="668" r:id="rId12"/>
    <p:sldId id="671" r:id="rId13"/>
    <p:sldId id="672" r:id="rId14"/>
    <p:sldId id="256" r:id="rId15"/>
    <p:sldId id="817" r:id="rId16"/>
    <p:sldId id="813" r:id="rId17"/>
    <p:sldId id="869" r:id="rId18"/>
    <p:sldId id="815" r:id="rId19"/>
    <p:sldId id="816" r:id="rId20"/>
    <p:sldId id="850" r:id="rId21"/>
    <p:sldId id="806" r:id="rId22"/>
    <p:sldId id="863" r:id="rId23"/>
    <p:sldId id="851" r:id="rId24"/>
    <p:sldId id="821" r:id="rId25"/>
    <p:sldId id="853" r:id="rId26"/>
    <p:sldId id="852" r:id="rId27"/>
    <p:sldId id="854" r:id="rId28"/>
    <p:sldId id="839" r:id="rId29"/>
    <p:sldId id="357" r:id="rId30"/>
    <p:sldId id="358" r:id="rId31"/>
    <p:sldId id="359" r:id="rId32"/>
    <p:sldId id="360" r:id="rId33"/>
    <p:sldId id="361" r:id="rId34"/>
    <p:sldId id="362" r:id="rId35"/>
    <p:sldId id="363" r:id="rId36"/>
    <p:sldId id="304" r:id="rId37"/>
    <p:sldId id="638" r:id="rId38"/>
    <p:sldId id="285" r:id="rId39"/>
    <p:sldId id="832" r:id="rId40"/>
    <p:sldId id="286" r:id="rId41"/>
    <p:sldId id="808" r:id="rId42"/>
    <p:sldId id="812" r:id="rId43"/>
    <p:sldId id="838" r:id="rId44"/>
    <p:sldId id="767" r:id="rId45"/>
    <p:sldId id="820" r:id="rId46"/>
    <p:sldId id="768" r:id="rId47"/>
    <p:sldId id="258" r:id="rId48"/>
    <p:sldId id="305" r:id="rId49"/>
    <p:sldId id="842" r:id="rId50"/>
    <p:sldId id="840" r:id="rId51"/>
    <p:sldId id="810" r:id="rId52"/>
    <p:sldId id="818" r:id="rId53"/>
    <p:sldId id="841" r:id="rId54"/>
    <p:sldId id="283" r:id="rId55"/>
    <p:sldId id="844" r:id="rId56"/>
    <p:sldId id="260" r:id="rId57"/>
    <p:sldId id="858" r:id="rId58"/>
    <p:sldId id="859" r:id="rId59"/>
    <p:sldId id="271" r:id="rId60"/>
    <p:sldId id="860" r:id="rId61"/>
    <p:sldId id="314" r:id="rId62"/>
    <p:sldId id="261" r:id="rId63"/>
    <p:sldId id="291" r:id="rId64"/>
    <p:sldId id="292" r:id="rId65"/>
    <p:sldId id="293" r:id="rId66"/>
    <p:sldId id="819" r:id="rId67"/>
    <p:sldId id="282" r:id="rId68"/>
    <p:sldId id="794" r:id="rId69"/>
    <p:sldId id="287" r:id="rId70"/>
    <p:sldId id="288" r:id="rId71"/>
    <p:sldId id="294" r:id="rId72"/>
    <p:sldId id="295" r:id="rId73"/>
    <p:sldId id="296" r:id="rId74"/>
    <p:sldId id="801" r:id="rId75"/>
    <p:sldId id="855" r:id="rId76"/>
    <p:sldId id="297" r:id="rId77"/>
    <p:sldId id="770" r:id="rId78"/>
    <p:sldId id="262" r:id="rId79"/>
    <p:sldId id="797" r:id="rId80"/>
    <p:sldId id="266" r:id="rId81"/>
    <p:sldId id="847" r:id="rId82"/>
    <p:sldId id="353" r:id="rId83"/>
    <p:sldId id="861" r:id="rId84"/>
    <p:sldId id="862" r:id="rId85"/>
    <p:sldId id="356" r:id="rId86"/>
    <p:sldId id="836" r:id="rId87"/>
    <p:sldId id="856" r:id="rId88"/>
    <p:sldId id="845" r:id="rId89"/>
    <p:sldId id="302" r:id="rId90"/>
    <p:sldId id="846" r:id="rId91"/>
    <p:sldId id="814" r:id="rId92"/>
    <p:sldId id="264" r:id="rId93"/>
    <p:sldId id="769" r:id="rId94"/>
    <p:sldId id="825" r:id="rId95"/>
    <p:sldId id="279" r:id="rId96"/>
    <p:sldId id="280" r:id="rId97"/>
    <p:sldId id="848" r:id="rId98"/>
    <p:sldId id="267" r:id="rId99"/>
    <p:sldId id="269" r:id="rId100"/>
    <p:sldId id="867" r:id="rId101"/>
    <p:sldId id="868" r:id="rId102"/>
    <p:sldId id="866" r:id="rId103"/>
    <p:sldId id="849" r:id="rId104"/>
    <p:sldId id="268" r:id="rId105"/>
    <p:sldId id="270" r:id="rId106"/>
    <p:sldId id="857" r:id="rId107"/>
    <p:sldId id="272" r:id="rId108"/>
    <p:sldId id="275" r:id="rId109"/>
    <p:sldId id="277" r:id="rId110"/>
    <p:sldId id="278" r:id="rId111"/>
    <p:sldId id="281" r:id="rId112"/>
    <p:sldId id="864" r:id="rId113"/>
    <p:sldId id="865" r:id="rId114"/>
    <p:sldId id="695" r:id="rId115"/>
    <p:sldId id="760" r:id="rId116"/>
    <p:sldId id="761" r:id="rId117"/>
    <p:sldId id="307" r:id="rId118"/>
    <p:sldId id="416" r:id="rId119"/>
    <p:sldId id="766" r:id="rId120"/>
    <p:sldId id="837"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4249" autoAdjust="0"/>
  </p:normalViewPr>
  <p:slideViewPr>
    <p:cSldViewPr snapToGrid="0">
      <p:cViewPr varScale="1">
        <p:scale>
          <a:sx n="68" d="100"/>
          <a:sy n="68" d="100"/>
        </p:scale>
        <p:origin x="74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commentAuthors" Target="commentAuthor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latin typeface="Albertus"/>
              </a:rPr>
              <a:t>GROWTH</a:t>
            </a:r>
            <a:r>
              <a:rPr lang="en-US" sz="2400" baseline="0" dirty="0">
                <a:latin typeface="Albertus"/>
              </a:rPr>
              <a:t> OF ACHARYA GROUP OF INSTITUTION</a:t>
            </a:r>
            <a:endParaRPr lang="en-US" sz="2400" dirty="0">
              <a:latin typeface="Albertus"/>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802366714296855E-2"/>
          <c:y val="0.11336837688495692"/>
          <c:w val="0.90105158050895817"/>
          <c:h val="0.5066687533811439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JMJ Education Society</c:v>
                </c:pt>
                <c:pt idx="1">
                  <c:v>Acharya polytechnic</c:v>
                </c:pt>
                <c:pt idx="2">
                  <c:v>Acharya B M reddy College of Pharmacy</c:v>
                </c:pt>
                <c:pt idx="3">
                  <c:v>Acharya Institute of Technology</c:v>
                </c:pt>
                <c:pt idx="4">
                  <c:v>Smt. Nagarathnamma College of Nursing</c:v>
                </c:pt>
                <c:pt idx="5">
                  <c:v>Smt. Nagarathnamma school of Nursing</c:v>
                </c:pt>
                <c:pt idx="6">
                  <c:v>Acharya Institute of graduate studies</c:v>
                </c:pt>
                <c:pt idx="7">
                  <c:v>Acharya School of Management</c:v>
                </c:pt>
                <c:pt idx="8">
                  <c:v>Acharya NRV School of Architecture</c:v>
                </c:pt>
                <c:pt idx="9">
                  <c:v>Acharya institute of Allied Health Sciences</c:v>
                </c:pt>
                <c:pt idx="10">
                  <c:v>Acharya Institute of Physiotherapy</c:v>
                </c:pt>
              </c:strCache>
            </c:strRef>
          </c:cat>
          <c:val>
            <c:numRef>
              <c:f>Sheet1!$B$2:$B$12</c:f>
              <c:numCache>
                <c:formatCode>General</c:formatCode>
                <c:ptCount val="11"/>
                <c:pt idx="0">
                  <c:v>1990</c:v>
                </c:pt>
                <c:pt idx="1">
                  <c:v>1991</c:v>
                </c:pt>
                <c:pt idx="2">
                  <c:v>1999</c:v>
                </c:pt>
                <c:pt idx="3">
                  <c:v>2000</c:v>
                </c:pt>
                <c:pt idx="4">
                  <c:v>2003</c:v>
                </c:pt>
                <c:pt idx="5">
                  <c:v>2003</c:v>
                </c:pt>
                <c:pt idx="6">
                  <c:v>2005</c:v>
                </c:pt>
                <c:pt idx="7">
                  <c:v>2009</c:v>
                </c:pt>
                <c:pt idx="8">
                  <c:v>2009</c:v>
                </c:pt>
                <c:pt idx="9">
                  <c:v>2018</c:v>
                </c:pt>
                <c:pt idx="10">
                  <c:v>2019</c:v>
                </c:pt>
              </c:numCache>
            </c:numRef>
          </c:val>
          <c:extLst>
            <c:ext xmlns:c16="http://schemas.microsoft.com/office/drawing/2014/chart" uri="{C3380CC4-5D6E-409C-BE32-E72D297353CC}">
              <c16:uniqueId val="{00000000-3710-49B1-8739-A81EE0D4F0C6}"/>
            </c:ext>
          </c:extLst>
        </c:ser>
        <c:dLbls>
          <c:dLblPos val="outEnd"/>
          <c:showLegendKey val="0"/>
          <c:showVal val="1"/>
          <c:showCatName val="0"/>
          <c:showSerName val="0"/>
          <c:showPercent val="0"/>
          <c:showBubbleSize val="0"/>
        </c:dLbls>
        <c:gapWidth val="219"/>
        <c:overlap val="-27"/>
        <c:axId val="186907008"/>
        <c:axId val="186925312"/>
      </c:barChart>
      <c:catAx>
        <c:axId val="186907008"/>
        <c:scaling>
          <c:orientation val="minMax"/>
        </c:scaling>
        <c:delete val="1"/>
        <c:axPos val="b"/>
        <c:numFmt formatCode="General" sourceLinked="1"/>
        <c:majorTickMark val="none"/>
        <c:minorTickMark val="none"/>
        <c:tickLblPos val="nextTo"/>
        <c:crossAx val="186925312"/>
        <c:crosses val="autoZero"/>
        <c:auto val="1"/>
        <c:lblAlgn val="ctr"/>
        <c:lblOffset val="100"/>
        <c:noMultiLvlLbl val="0"/>
      </c:catAx>
      <c:valAx>
        <c:axId val="1869253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69070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4.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C4EF62-0ACA-45CB-8905-B2DAD08F4FED}"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US"/>
        </a:p>
      </dgm:t>
    </dgm:pt>
    <dgm:pt modelId="{ABD0A220-F11B-4377-A7C9-A9273AF2C4CC}">
      <dgm:prSet/>
      <dgm:spPr/>
      <dgm:t>
        <a:bodyPr/>
        <a:lstStyle/>
        <a:p>
          <a:r>
            <a:rPr lang="en-US" b="1" dirty="0"/>
            <a:t>ANNUAL REPORT 2021-2022</a:t>
          </a:r>
          <a:endParaRPr lang="en-US" dirty="0"/>
        </a:p>
      </dgm:t>
    </dgm:pt>
    <dgm:pt modelId="{8F033C26-29E2-42BC-AAB0-77961E4C68FB}" type="parTrans" cxnId="{8A743696-F5FE-42BF-ACC9-25D7B4BDB9D1}">
      <dgm:prSet/>
      <dgm:spPr/>
      <dgm:t>
        <a:bodyPr/>
        <a:lstStyle/>
        <a:p>
          <a:endParaRPr lang="en-US"/>
        </a:p>
      </dgm:t>
    </dgm:pt>
    <dgm:pt modelId="{7856D7FC-8C6A-42F6-B844-BF0663572D4F}" type="sibTrans" cxnId="{8A743696-F5FE-42BF-ACC9-25D7B4BDB9D1}">
      <dgm:prSet/>
      <dgm:spPr/>
      <dgm:t>
        <a:bodyPr/>
        <a:lstStyle/>
        <a:p>
          <a:endParaRPr lang="en-US"/>
        </a:p>
      </dgm:t>
    </dgm:pt>
    <dgm:pt modelId="{9DF10A66-F1F1-4288-ABAC-45D44E5B4D9D}">
      <dgm:prSet/>
      <dgm:spPr/>
      <dgm:t>
        <a:bodyPr/>
        <a:lstStyle/>
        <a:p>
          <a:r>
            <a:rPr lang="en-US" b="1" dirty="0"/>
            <a:t>* SNCN </a:t>
          </a:r>
          <a:endParaRPr lang="en-US" dirty="0"/>
        </a:p>
      </dgm:t>
    </dgm:pt>
    <dgm:pt modelId="{92AFBABF-79FB-4C37-8858-E2E4FA0D4DF4}" type="parTrans" cxnId="{F942E184-1CA3-487E-B3F0-EB54E7F36F06}">
      <dgm:prSet/>
      <dgm:spPr/>
      <dgm:t>
        <a:bodyPr/>
        <a:lstStyle/>
        <a:p>
          <a:endParaRPr lang="en-US"/>
        </a:p>
      </dgm:t>
    </dgm:pt>
    <dgm:pt modelId="{7AF4FDF6-F2D5-443E-9DCC-66E6D2454B30}" type="sibTrans" cxnId="{F942E184-1CA3-487E-B3F0-EB54E7F36F06}">
      <dgm:prSet/>
      <dgm:spPr/>
      <dgm:t>
        <a:bodyPr/>
        <a:lstStyle/>
        <a:p>
          <a:endParaRPr lang="en-US"/>
        </a:p>
      </dgm:t>
    </dgm:pt>
    <dgm:pt modelId="{27D8889D-F871-4068-AAB1-9EFD9A44C56B}">
      <dgm:prSet/>
      <dgm:spPr/>
      <dgm:t>
        <a:bodyPr/>
        <a:lstStyle/>
        <a:p>
          <a:r>
            <a:rPr lang="en-US" b="1" dirty="0"/>
            <a:t>* SNSN</a:t>
          </a:r>
          <a:endParaRPr lang="en-US" dirty="0"/>
        </a:p>
      </dgm:t>
    </dgm:pt>
    <dgm:pt modelId="{FF65BE7B-2BFB-4131-B22D-EAE962C2B41A}" type="parTrans" cxnId="{724D383A-30EF-446E-9ABA-5B17CE46D123}">
      <dgm:prSet/>
      <dgm:spPr/>
      <dgm:t>
        <a:bodyPr/>
        <a:lstStyle/>
        <a:p>
          <a:endParaRPr lang="en-US"/>
        </a:p>
      </dgm:t>
    </dgm:pt>
    <dgm:pt modelId="{1C38209A-C8BE-4703-883D-F6E4DCEC722C}" type="sibTrans" cxnId="{724D383A-30EF-446E-9ABA-5B17CE46D123}">
      <dgm:prSet/>
      <dgm:spPr/>
      <dgm:t>
        <a:bodyPr/>
        <a:lstStyle/>
        <a:p>
          <a:endParaRPr lang="en-US"/>
        </a:p>
      </dgm:t>
    </dgm:pt>
    <dgm:pt modelId="{9F2DF19C-7237-496B-877D-C090402EA782}">
      <dgm:prSet/>
      <dgm:spPr/>
      <dgm:t>
        <a:bodyPr/>
        <a:lstStyle/>
        <a:p>
          <a:r>
            <a:rPr lang="en-US" b="1" dirty="0"/>
            <a:t>  28</a:t>
          </a:r>
          <a:r>
            <a:rPr lang="en-US" b="1" baseline="30000" dirty="0"/>
            <a:t>th</a:t>
          </a:r>
          <a:r>
            <a:rPr lang="en-US" b="1" dirty="0"/>
            <a:t> July 2022 @ Nursing Graduation ceremony </a:t>
          </a:r>
          <a:endParaRPr lang="en-US" dirty="0"/>
        </a:p>
      </dgm:t>
    </dgm:pt>
    <dgm:pt modelId="{11158220-7400-4C74-B073-DCB7647C37CB}" type="parTrans" cxnId="{B6E73AF5-9E0C-4D8A-BC46-22566D932029}">
      <dgm:prSet/>
      <dgm:spPr/>
      <dgm:t>
        <a:bodyPr/>
        <a:lstStyle/>
        <a:p>
          <a:endParaRPr lang="en-US"/>
        </a:p>
      </dgm:t>
    </dgm:pt>
    <dgm:pt modelId="{E25A2245-66DF-40E5-AF95-B8B15AF5BE72}" type="sibTrans" cxnId="{B6E73AF5-9E0C-4D8A-BC46-22566D932029}">
      <dgm:prSet/>
      <dgm:spPr/>
      <dgm:t>
        <a:bodyPr/>
        <a:lstStyle/>
        <a:p>
          <a:endParaRPr lang="en-US"/>
        </a:p>
      </dgm:t>
    </dgm:pt>
    <dgm:pt modelId="{D3274985-63D7-4DE2-88A0-B7C38AD43340}" type="pres">
      <dgm:prSet presAssocID="{C6C4EF62-0ACA-45CB-8905-B2DAD08F4FED}" presName="Name0" presStyleCnt="0">
        <dgm:presLayoutVars>
          <dgm:dir/>
          <dgm:animLvl val="lvl"/>
          <dgm:resizeHandles val="exact"/>
        </dgm:presLayoutVars>
      </dgm:prSet>
      <dgm:spPr/>
    </dgm:pt>
    <dgm:pt modelId="{FCD14035-843B-42FF-A2A3-C8CED5735C2D}" type="pres">
      <dgm:prSet presAssocID="{ABD0A220-F11B-4377-A7C9-A9273AF2C4CC}" presName="linNode" presStyleCnt="0"/>
      <dgm:spPr/>
    </dgm:pt>
    <dgm:pt modelId="{121D23A2-197A-482C-A63C-E61345AECAE8}" type="pres">
      <dgm:prSet presAssocID="{ABD0A220-F11B-4377-A7C9-A9273AF2C4CC}" presName="parentText" presStyleLbl="node1" presStyleIdx="0" presStyleCnt="4" custScaleX="277778">
        <dgm:presLayoutVars>
          <dgm:chMax val="1"/>
          <dgm:bulletEnabled val="1"/>
        </dgm:presLayoutVars>
      </dgm:prSet>
      <dgm:spPr/>
    </dgm:pt>
    <dgm:pt modelId="{30A62AA9-DF90-42BA-A96D-ADBF4CA7ABC1}" type="pres">
      <dgm:prSet presAssocID="{7856D7FC-8C6A-42F6-B844-BF0663572D4F}" presName="sp" presStyleCnt="0"/>
      <dgm:spPr/>
    </dgm:pt>
    <dgm:pt modelId="{567E8F39-6013-4253-B644-E4447CCE5E05}" type="pres">
      <dgm:prSet presAssocID="{9DF10A66-F1F1-4288-ABAC-45D44E5B4D9D}" presName="linNode" presStyleCnt="0"/>
      <dgm:spPr/>
    </dgm:pt>
    <dgm:pt modelId="{DB248827-CE5E-4D37-8B0B-32513010D1A1}" type="pres">
      <dgm:prSet presAssocID="{9DF10A66-F1F1-4288-ABAC-45D44E5B4D9D}" presName="parentText" presStyleLbl="node1" presStyleIdx="1" presStyleCnt="4" custScaleX="277778">
        <dgm:presLayoutVars>
          <dgm:chMax val="1"/>
          <dgm:bulletEnabled val="1"/>
        </dgm:presLayoutVars>
      </dgm:prSet>
      <dgm:spPr/>
    </dgm:pt>
    <dgm:pt modelId="{D82DA421-04E8-41EB-9595-AC11351EAECA}" type="pres">
      <dgm:prSet presAssocID="{7AF4FDF6-F2D5-443E-9DCC-66E6D2454B30}" presName="sp" presStyleCnt="0"/>
      <dgm:spPr/>
    </dgm:pt>
    <dgm:pt modelId="{7F871DDF-9532-4FD3-B94E-9B9B3B57830C}" type="pres">
      <dgm:prSet presAssocID="{27D8889D-F871-4068-AAB1-9EFD9A44C56B}" presName="linNode" presStyleCnt="0"/>
      <dgm:spPr/>
    </dgm:pt>
    <dgm:pt modelId="{E33F42DA-4624-4E3A-A072-FB60CBC43515}" type="pres">
      <dgm:prSet presAssocID="{27D8889D-F871-4068-AAB1-9EFD9A44C56B}" presName="parentText" presStyleLbl="node1" presStyleIdx="2" presStyleCnt="4" custScaleX="277778">
        <dgm:presLayoutVars>
          <dgm:chMax val="1"/>
          <dgm:bulletEnabled val="1"/>
        </dgm:presLayoutVars>
      </dgm:prSet>
      <dgm:spPr/>
    </dgm:pt>
    <dgm:pt modelId="{5AF83C05-B405-4A93-9080-4590A2A1C731}" type="pres">
      <dgm:prSet presAssocID="{1C38209A-C8BE-4703-883D-F6E4DCEC722C}" presName="sp" presStyleCnt="0"/>
      <dgm:spPr/>
    </dgm:pt>
    <dgm:pt modelId="{0AC8D2B5-A25C-48BB-98CE-D78E621B176D}" type="pres">
      <dgm:prSet presAssocID="{9F2DF19C-7237-496B-877D-C090402EA782}" presName="linNode" presStyleCnt="0"/>
      <dgm:spPr/>
    </dgm:pt>
    <dgm:pt modelId="{55771B9E-7ABE-4E59-BF49-6B0B8DA83A98}" type="pres">
      <dgm:prSet presAssocID="{9F2DF19C-7237-496B-877D-C090402EA782}" presName="parentText" presStyleLbl="node1" presStyleIdx="3" presStyleCnt="4" custScaleX="277778">
        <dgm:presLayoutVars>
          <dgm:chMax val="1"/>
          <dgm:bulletEnabled val="1"/>
        </dgm:presLayoutVars>
      </dgm:prSet>
      <dgm:spPr/>
    </dgm:pt>
  </dgm:ptLst>
  <dgm:cxnLst>
    <dgm:cxn modelId="{BA14F202-9455-4DBB-B9CB-7EFF1E27515C}" type="presOf" srcId="{9F2DF19C-7237-496B-877D-C090402EA782}" destId="{55771B9E-7ABE-4E59-BF49-6B0B8DA83A98}" srcOrd="0" destOrd="0" presId="urn:microsoft.com/office/officeart/2005/8/layout/vList5"/>
    <dgm:cxn modelId="{FADEB512-1F5C-4FA0-B268-97811586E007}" type="presOf" srcId="{9DF10A66-F1F1-4288-ABAC-45D44E5B4D9D}" destId="{DB248827-CE5E-4D37-8B0B-32513010D1A1}" srcOrd="0" destOrd="0" presId="urn:microsoft.com/office/officeart/2005/8/layout/vList5"/>
    <dgm:cxn modelId="{5553E524-E78E-4320-A724-86E001730306}" type="presOf" srcId="{27D8889D-F871-4068-AAB1-9EFD9A44C56B}" destId="{E33F42DA-4624-4E3A-A072-FB60CBC43515}" srcOrd="0" destOrd="0" presId="urn:microsoft.com/office/officeart/2005/8/layout/vList5"/>
    <dgm:cxn modelId="{A771BB2E-3682-4D7B-8E13-84C620AA7FA9}" type="presOf" srcId="{C6C4EF62-0ACA-45CB-8905-B2DAD08F4FED}" destId="{D3274985-63D7-4DE2-88A0-B7C38AD43340}" srcOrd="0" destOrd="0" presId="urn:microsoft.com/office/officeart/2005/8/layout/vList5"/>
    <dgm:cxn modelId="{724D383A-30EF-446E-9ABA-5B17CE46D123}" srcId="{C6C4EF62-0ACA-45CB-8905-B2DAD08F4FED}" destId="{27D8889D-F871-4068-AAB1-9EFD9A44C56B}" srcOrd="2" destOrd="0" parTransId="{FF65BE7B-2BFB-4131-B22D-EAE962C2B41A}" sibTransId="{1C38209A-C8BE-4703-883D-F6E4DCEC722C}"/>
    <dgm:cxn modelId="{F942E184-1CA3-487E-B3F0-EB54E7F36F06}" srcId="{C6C4EF62-0ACA-45CB-8905-B2DAD08F4FED}" destId="{9DF10A66-F1F1-4288-ABAC-45D44E5B4D9D}" srcOrd="1" destOrd="0" parTransId="{92AFBABF-79FB-4C37-8858-E2E4FA0D4DF4}" sibTransId="{7AF4FDF6-F2D5-443E-9DCC-66E6D2454B30}"/>
    <dgm:cxn modelId="{8A743696-F5FE-42BF-ACC9-25D7B4BDB9D1}" srcId="{C6C4EF62-0ACA-45CB-8905-B2DAD08F4FED}" destId="{ABD0A220-F11B-4377-A7C9-A9273AF2C4CC}" srcOrd="0" destOrd="0" parTransId="{8F033C26-29E2-42BC-AAB0-77961E4C68FB}" sibTransId="{7856D7FC-8C6A-42F6-B844-BF0663572D4F}"/>
    <dgm:cxn modelId="{860C9DB3-ED89-441E-90AF-120468039C86}" type="presOf" srcId="{ABD0A220-F11B-4377-A7C9-A9273AF2C4CC}" destId="{121D23A2-197A-482C-A63C-E61345AECAE8}" srcOrd="0" destOrd="0" presId="urn:microsoft.com/office/officeart/2005/8/layout/vList5"/>
    <dgm:cxn modelId="{B6E73AF5-9E0C-4D8A-BC46-22566D932029}" srcId="{C6C4EF62-0ACA-45CB-8905-B2DAD08F4FED}" destId="{9F2DF19C-7237-496B-877D-C090402EA782}" srcOrd="3" destOrd="0" parTransId="{11158220-7400-4C74-B073-DCB7647C37CB}" sibTransId="{E25A2245-66DF-40E5-AF95-B8B15AF5BE72}"/>
    <dgm:cxn modelId="{D10F4BA1-3F29-4F6F-9CA1-3C6A3277FAA1}" type="presParOf" srcId="{D3274985-63D7-4DE2-88A0-B7C38AD43340}" destId="{FCD14035-843B-42FF-A2A3-C8CED5735C2D}" srcOrd="0" destOrd="0" presId="urn:microsoft.com/office/officeart/2005/8/layout/vList5"/>
    <dgm:cxn modelId="{5C3867BE-0936-485F-B173-78D153FA687D}" type="presParOf" srcId="{FCD14035-843B-42FF-A2A3-C8CED5735C2D}" destId="{121D23A2-197A-482C-A63C-E61345AECAE8}" srcOrd="0" destOrd="0" presId="urn:microsoft.com/office/officeart/2005/8/layout/vList5"/>
    <dgm:cxn modelId="{5C2C738A-2E8B-4B7F-9031-18436E481A6A}" type="presParOf" srcId="{D3274985-63D7-4DE2-88A0-B7C38AD43340}" destId="{30A62AA9-DF90-42BA-A96D-ADBF4CA7ABC1}" srcOrd="1" destOrd="0" presId="urn:microsoft.com/office/officeart/2005/8/layout/vList5"/>
    <dgm:cxn modelId="{33B0AD49-1ADA-4264-94A1-042EB7A7469A}" type="presParOf" srcId="{D3274985-63D7-4DE2-88A0-B7C38AD43340}" destId="{567E8F39-6013-4253-B644-E4447CCE5E05}" srcOrd="2" destOrd="0" presId="urn:microsoft.com/office/officeart/2005/8/layout/vList5"/>
    <dgm:cxn modelId="{01E0004A-DF88-4ED8-BEC7-E4297DFAAD1F}" type="presParOf" srcId="{567E8F39-6013-4253-B644-E4447CCE5E05}" destId="{DB248827-CE5E-4D37-8B0B-32513010D1A1}" srcOrd="0" destOrd="0" presId="urn:microsoft.com/office/officeart/2005/8/layout/vList5"/>
    <dgm:cxn modelId="{52BB327F-D8C9-4B28-B989-6348F5E2C0F0}" type="presParOf" srcId="{D3274985-63D7-4DE2-88A0-B7C38AD43340}" destId="{D82DA421-04E8-41EB-9595-AC11351EAECA}" srcOrd="3" destOrd="0" presId="urn:microsoft.com/office/officeart/2005/8/layout/vList5"/>
    <dgm:cxn modelId="{8DE69AA4-D39E-4A88-91D7-DAADBE02558C}" type="presParOf" srcId="{D3274985-63D7-4DE2-88A0-B7C38AD43340}" destId="{7F871DDF-9532-4FD3-B94E-9B9B3B57830C}" srcOrd="4" destOrd="0" presId="urn:microsoft.com/office/officeart/2005/8/layout/vList5"/>
    <dgm:cxn modelId="{10AE0C5B-5189-4351-9C97-94438871D539}" type="presParOf" srcId="{7F871DDF-9532-4FD3-B94E-9B9B3B57830C}" destId="{E33F42DA-4624-4E3A-A072-FB60CBC43515}" srcOrd="0" destOrd="0" presId="urn:microsoft.com/office/officeart/2005/8/layout/vList5"/>
    <dgm:cxn modelId="{501985BF-97A8-4F98-972C-A5B026712C5F}" type="presParOf" srcId="{D3274985-63D7-4DE2-88A0-B7C38AD43340}" destId="{5AF83C05-B405-4A93-9080-4590A2A1C731}" srcOrd="5" destOrd="0" presId="urn:microsoft.com/office/officeart/2005/8/layout/vList5"/>
    <dgm:cxn modelId="{50E82929-29B5-4932-930D-5B7FC7C28386}" type="presParOf" srcId="{D3274985-63D7-4DE2-88A0-B7C38AD43340}" destId="{0AC8D2B5-A25C-48BB-98CE-D78E621B176D}" srcOrd="6" destOrd="0" presId="urn:microsoft.com/office/officeart/2005/8/layout/vList5"/>
    <dgm:cxn modelId="{B7D4F209-179C-4F41-83B0-8F2ACE1D4C67}" type="presParOf" srcId="{0AC8D2B5-A25C-48BB-98CE-D78E621B176D}" destId="{55771B9E-7ABE-4E59-BF49-6B0B8DA83A9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517F04-76A5-4CE1-B3C5-7575BF85787C}"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BC809AA8-CE0E-449F-BCBC-FE06AB7AAAC9}">
      <dgm:prSet/>
      <dgm:spPr/>
      <dgm:t>
        <a:bodyPr/>
        <a:lstStyle/>
        <a:p>
          <a:r>
            <a:rPr lang="en-US" i="1" dirty="0"/>
            <a:t>FDP webinar on ‘</a:t>
          </a:r>
          <a:r>
            <a:rPr lang="en-US" b="1" i="1" dirty="0"/>
            <a:t>Research and publication</a:t>
          </a:r>
          <a:r>
            <a:rPr lang="en-US" i="1" dirty="0"/>
            <a:t>’.</a:t>
          </a:r>
          <a:endParaRPr lang="en-US" dirty="0"/>
        </a:p>
      </dgm:t>
    </dgm:pt>
    <dgm:pt modelId="{137FCC2D-0F4F-43E7-862D-6702022C9C7A}" type="parTrans" cxnId="{CAE71D38-AF79-4AC1-8FEE-926A601C8249}">
      <dgm:prSet/>
      <dgm:spPr/>
      <dgm:t>
        <a:bodyPr/>
        <a:lstStyle/>
        <a:p>
          <a:endParaRPr lang="en-US"/>
        </a:p>
      </dgm:t>
    </dgm:pt>
    <dgm:pt modelId="{A61EF130-E281-41BE-9683-FD344A9E70A4}" type="sibTrans" cxnId="{CAE71D38-AF79-4AC1-8FEE-926A601C8249}">
      <dgm:prSet/>
      <dgm:spPr/>
      <dgm:t>
        <a:bodyPr/>
        <a:lstStyle/>
        <a:p>
          <a:endParaRPr lang="en-US"/>
        </a:p>
      </dgm:t>
    </dgm:pt>
    <dgm:pt modelId="{2ECB5D5B-6BB8-4717-A6B3-D5A0B20EA582}">
      <dgm:prSet/>
      <dgm:spPr/>
      <dgm:t>
        <a:bodyPr/>
        <a:lstStyle/>
        <a:p>
          <a:r>
            <a:rPr lang="en-US" i="1"/>
            <a:t>Webinar on ‘</a:t>
          </a:r>
          <a:r>
            <a:rPr lang="en-US" b="1" i="1"/>
            <a:t>IPR and Professionalism’</a:t>
          </a:r>
          <a:endParaRPr lang="en-US"/>
        </a:p>
      </dgm:t>
    </dgm:pt>
    <dgm:pt modelId="{DB7E2E98-0EEB-42CB-9CA8-05FD6DC1B0B3}" type="parTrans" cxnId="{F79022F0-4E87-4AAF-A474-FE1465119ED9}">
      <dgm:prSet/>
      <dgm:spPr/>
      <dgm:t>
        <a:bodyPr/>
        <a:lstStyle/>
        <a:p>
          <a:endParaRPr lang="en-US"/>
        </a:p>
      </dgm:t>
    </dgm:pt>
    <dgm:pt modelId="{0CCA2DD9-96F6-4ECB-B8E8-568A2118F1B5}" type="sibTrans" cxnId="{F79022F0-4E87-4AAF-A474-FE1465119ED9}">
      <dgm:prSet/>
      <dgm:spPr/>
      <dgm:t>
        <a:bodyPr/>
        <a:lstStyle/>
        <a:p>
          <a:endParaRPr lang="en-US"/>
        </a:p>
      </dgm:t>
    </dgm:pt>
    <dgm:pt modelId="{541438D3-1BCB-449C-B659-D10F7165C2BA}">
      <dgm:prSet/>
      <dgm:spPr/>
      <dgm:t>
        <a:bodyPr/>
        <a:lstStyle/>
        <a:p>
          <a:r>
            <a:rPr lang="en-US" i="1"/>
            <a:t>Webinar on </a:t>
          </a:r>
          <a:r>
            <a:rPr lang="en-US" b="1" i="1"/>
            <a:t>‘Nurse as navigator’</a:t>
          </a:r>
          <a:endParaRPr lang="en-US"/>
        </a:p>
      </dgm:t>
    </dgm:pt>
    <dgm:pt modelId="{AEF8C83C-69B2-46E3-BA90-52BA4445064D}" type="parTrans" cxnId="{D09C34B6-BCAA-4E27-BD9E-F3888EACCE19}">
      <dgm:prSet/>
      <dgm:spPr/>
      <dgm:t>
        <a:bodyPr/>
        <a:lstStyle/>
        <a:p>
          <a:endParaRPr lang="en-US"/>
        </a:p>
      </dgm:t>
    </dgm:pt>
    <dgm:pt modelId="{3E94886F-E598-4C59-94FE-349D799A31E1}" type="sibTrans" cxnId="{D09C34B6-BCAA-4E27-BD9E-F3888EACCE19}">
      <dgm:prSet/>
      <dgm:spPr/>
      <dgm:t>
        <a:bodyPr/>
        <a:lstStyle/>
        <a:p>
          <a:endParaRPr lang="en-US"/>
        </a:p>
      </dgm:t>
    </dgm:pt>
    <dgm:pt modelId="{6A86F426-41B8-4943-AF15-238706AD27DC}">
      <dgm:prSet/>
      <dgm:spPr/>
      <dgm:t>
        <a:bodyPr/>
        <a:lstStyle/>
        <a:p>
          <a:r>
            <a:rPr lang="en-US" i="1" dirty="0"/>
            <a:t>Webinar on ‘</a:t>
          </a:r>
          <a:r>
            <a:rPr lang="en-US" b="1" i="1" dirty="0"/>
            <a:t>Emotional Intelligence</a:t>
          </a:r>
          <a:r>
            <a:rPr lang="en-US" i="1" dirty="0"/>
            <a:t>’</a:t>
          </a:r>
          <a:endParaRPr lang="en-US" dirty="0"/>
        </a:p>
      </dgm:t>
    </dgm:pt>
    <dgm:pt modelId="{108FD4C7-798E-4E36-BE05-1E514A0A3894}" type="parTrans" cxnId="{D5101247-1228-4292-A6B9-C528DDD66CCE}">
      <dgm:prSet/>
      <dgm:spPr/>
      <dgm:t>
        <a:bodyPr/>
        <a:lstStyle/>
        <a:p>
          <a:endParaRPr lang="en-US"/>
        </a:p>
      </dgm:t>
    </dgm:pt>
    <dgm:pt modelId="{43E9ACAD-E4C6-441E-BDAC-C6B12A50949F}" type="sibTrans" cxnId="{D5101247-1228-4292-A6B9-C528DDD66CCE}">
      <dgm:prSet/>
      <dgm:spPr/>
      <dgm:t>
        <a:bodyPr/>
        <a:lstStyle/>
        <a:p>
          <a:endParaRPr lang="en-US"/>
        </a:p>
      </dgm:t>
    </dgm:pt>
    <dgm:pt modelId="{98103FF0-DA17-4496-ADCA-20424D5D737C}">
      <dgm:prSet/>
      <dgm:spPr/>
      <dgm:t>
        <a:bodyPr/>
        <a:lstStyle/>
        <a:p>
          <a:r>
            <a:rPr lang="en-US" i="1" dirty="0"/>
            <a:t>Webinar on ‘</a:t>
          </a:r>
          <a:r>
            <a:rPr lang="en-US" b="1" i="1" dirty="0"/>
            <a:t>Transforming Perception’</a:t>
          </a:r>
          <a:endParaRPr lang="en-US" dirty="0"/>
        </a:p>
      </dgm:t>
    </dgm:pt>
    <dgm:pt modelId="{C6EB2BDD-1FE7-45D3-AA66-F40C424CD168}" type="parTrans" cxnId="{652927C0-A3EE-488A-BFF6-E06BEC30C14B}">
      <dgm:prSet/>
      <dgm:spPr/>
      <dgm:t>
        <a:bodyPr/>
        <a:lstStyle/>
        <a:p>
          <a:endParaRPr lang="en-US"/>
        </a:p>
      </dgm:t>
    </dgm:pt>
    <dgm:pt modelId="{400C7994-9763-4F15-8FD7-13C25B4A226D}" type="sibTrans" cxnId="{652927C0-A3EE-488A-BFF6-E06BEC30C14B}">
      <dgm:prSet/>
      <dgm:spPr/>
      <dgm:t>
        <a:bodyPr/>
        <a:lstStyle/>
        <a:p>
          <a:endParaRPr lang="en-US"/>
        </a:p>
      </dgm:t>
    </dgm:pt>
    <dgm:pt modelId="{9D553CD2-3BFF-4530-94AF-70575BB1534C}">
      <dgm:prSet/>
      <dgm:spPr/>
      <dgm:t>
        <a:bodyPr/>
        <a:lstStyle/>
        <a:p>
          <a:r>
            <a:rPr lang="en-US" i="1" dirty="0"/>
            <a:t>Webinar on ‘</a:t>
          </a:r>
          <a:r>
            <a:rPr lang="en-US" b="1" i="1" dirty="0"/>
            <a:t>A game changer ;make a difference</a:t>
          </a:r>
          <a:r>
            <a:rPr lang="en-US" i="1" dirty="0"/>
            <a:t>’</a:t>
          </a:r>
          <a:endParaRPr lang="en-US" dirty="0"/>
        </a:p>
      </dgm:t>
    </dgm:pt>
    <dgm:pt modelId="{D53C808E-4C65-4375-8166-C20EBA31F816}" type="parTrans" cxnId="{1CA3F344-16FA-46EE-AABD-9D8516C20463}">
      <dgm:prSet/>
      <dgm:spPr/>
      <dgm:t>
        <a:bodyPr/>
        <a:lstStyle/>
        <a:p>
          <a:endParaRPr lang="en-US"/>
        </a:p>
      </dgm:t>
    </dgm:pt>
    <dgm:pt modelId="{8E1BB602-08A1-4BC3-B310-4DDD14A2B1C6}" type="sibTrans" cxnId="{1CA3F344-16FA-46EE-AABD-9D8516C20463}">
      <dgm:prSet/>
      <dgm:spPr/>
      <dgm:t>
        <a:bodyPr/>
        <a:lstStyle/>
        <a:p>
          <a:endParaRPr lang="en-US"/>
        </a:p>
      </dgm:t>
    </dgm:pt>
    <dgm:pt modelId="{16C62C06-4CAF-410A-BA30-E71B2FDB38E2}">
      <dgm:prSet/>
      <dgm:spPr/>
      <dgm:t>
        <a:bodyPr/>
        <a:lstStyle/>
        <a:p>
          <a:r>
            <a:rPr lang="en-US" i="1" dirty="0"/>
            <a:t>Webinar on ‘ </a:t>
          </a:r>
          <a:r>
            <a:rPr lang="en-US" b="1" i="1" dirty="0"/>
            <a:t>Reboot your life</a:t>
          </a:r>
          <a:r>
            <a:rPr lang="en-US" i="1" dirty="0"/>
            <a:t>’</a:t>
          </a:r>
          <a:endParaRPr lang="en-US" dirty="0"/>
        </a:p>
      </dgm:t>
    </dgm:pt>
    <dgm:pt modelId="{1A327EFC-6B27-4ADF-8976-14AA573BB586}" type="parTrans" cxnId="{3441CD26-391E-4430-9387-4C9A1F1F2903}">
      <dgm:prSet/>
      <dgm:spPr/>
      <dgm:t>
        <a:bodyPr/>
        <a:lstStyle/>
        <a:p>
          <a:endParaRPr lang="en-US"/>
        </a:p>
      </dgm:t>
    </dgm:pt>
    <dgm:pt modelId="{F4046E18-3253-41C3-B36A-1EDB118D4426}" type="sibTrans" cxnId="{3441CD26-391E-4430-9387-4C9A1F1F2903}">
      <dgm:prSet/>
      <dgm:spPr/>
      <dgm:t>
        <a:bodyPr/>
        <a:lstStyle/>
        <a:p>
          <a:endParaRPr lang="en-US"/>
        </a:p>
      </dgm:t>
    </dgm:pt>
    <dgm:pt modelId="{F6B1F484-A9E7-415D-9E4E-C725B4152C2F}">
      <dgm:prSet/>
      <dgm:spPr/>
      <dgm:t>
        <a:bodyPr/>
        <a:lstStyle/>
        <a:p>
          <a:r>
            <a:rPr lang="en-US" i="1" dirty="0"/>
            <a:t>Webinar on ‘</a:t>
          </a:r>
          <a:r>
            <a:rPr lang="en-US" b="1" i="1" dirty="0"/>
            <a:t>Research in  practice’</a:t>
          </a:r>
          <a:endParaRPr lang="en-US" dirty="0"/>
        </a:p>
      </dgm:t>
    </dgm:pt>
    <dgm:pt modelId="{5A37227A-A72B-4B49-9FD0-6FAE7C47ECEE}" type="parTrans" cxnId="{B585FD55-8208-4A8A-89A7-A054BEA36F13}">
      <dgm:prSet/>
      <dgm:spPr/>
      <dgm:t>
        <a:bodyPr/>
        <a:lstStyle/>
        <a:p>
          <a:endParaRPr lang="en-US"/>
        </a:p>
      </dgm:t>
    </dgm:pt>
    <dgm:pt modelId="{9E0E8FD2-4524-42BF-9A66-FDEA78A110F2}" type="sibTrans" cxnId="{B585FD55-8208-4A8A-89A7-A054BEA36F13}">
      <dgm:prSet/>
      <dgm:spPr/>
      <dgm:t>
        <a:bodyPr/>
        <a:lstStyle/>
        <a:p>
          <a:endParaRPr lang="en-US"/>
        </a:p>
      </dgm:t>
    </dgm:pt>
    <dgm:pt modelId="{B2910B60-707A-4AF6-AB4D-FEA499B754C4}">
      <dgm:prSet/>
      <dgm:spPr/>
      <dgm:t>
        <a:bodyPr/>
        <a:lstStyle/>
        <a:p>
          <a:r>
            <a:rPr lang="en-US" i="1" dirty="0"/>
            <a:t>Seminar on </a:t>
          </a:r>
          <a:r>
            <a:rPr lang="en-US" b="1" i="1" dirty="0"/>
            <a:t>‘ Quality on health care’</a:t>
          </a:r>
          <a:endParaRPr lang="en-US" dirty="0"/>
        </a:p>
      </dgm:t>
    </dgm:pt>
    <dgm:pt modelId="{E067B0C4-24D1-4D72-BA1F-DE11EDB05865}" type="parTrans" cxnId="{9169D5D9-C582-4C6C-ACC4-889F02DB7AA1}">
      <dgm:prSet/>
      <dgm:spPr/>
      <dgm:t>
        <a:bodyPr/>
        <a:lstStyle/>
        <a:p>
          <a:endParaRPr lang="en-US"/>
        </a:p>
      </dgm:t>
    </dgm:pt>
    <dgm:pt modelId="{4A812B67-E401-43A9-A5F3-7B060CC86AC9}" type="sibTrans" cxnId="{9169D5D9-C582-4C6C-ACC4-889F02DB7AA1}">
      <dgm:prSet/>
      <dgm:spPr/>
      <dgm:t>
        <a:bodyPr/>
        <a:lstStyle/>
        <a:p>
          <a:endParaRPr lang="en-US"/>
        </a:p>
      </dgm:t>
    </dgm:pt>
    <dgm:pt modelId="{51BCF8BE-4593-49F0-A08C-2EE025B7CD39}" type="pres">
      <dgm:prSet presAssocID="{05517F04-76A5-4CE1-B3C5-7575BF85787C}" presName="vert0" presStyleCnt="0">
        <dgm:presLayoutVars>
          <dgm:dir/>
          <dgm:animOne val="branch"/>
          <dgm:animLvl val="lvl"/>
        </dgm:presLayoutVars>
      </dgm:prSet>
      <dgm:spPr/>
    </dgm:pt>
    <dgm:pt modelId="{979CFE21-D8BC-431E-AF26-C6776967D2B1}" type="pres">
      <dgm:prSet presAssocID="{BC809AA8-CE0E-449F-BCBC-FE06AB7AAAC9}" presName="thickLine" presStyleLbl="alignNode1" presStyleIdx="0" presStyleCnt="9"/>
      <dgm:spPr/>
    </dgm:pt>
    <dgm:pt modelId="{5031797E-60BB-416D-AA1E-716D0E7F60C0}" type="pres">
      <dgm:prSet presAssocID="{BC809AA8-CE0E-449F-BCBC-FE06AB7AAAC9}" presName="horz1" presStyleCnt="0"/>
      <dgm:spPr/>
    </dgm:pt>
    <dgm:pt modelId="{F46D56FC-47B2-442B-AE52-49855A656E48}" type="pres">
      <dgm:prSet presAssocID="{BC809AA8-CE0E-449F-BCBC-FE06AB7AAAC9}" presName="tx1" presStyleLbl="revTx" presStyleIdx="0" presStyleCnt="9"/>
      <dgm:spPr/>
    </dgm:pt>
    <dgm:pt modelId="{CB8FF0BC-82B7-4659-84F9-511AAF074C63}" type="pres">
      <dgm:prSet presAssocID="{BC809AA8-CE0E-449F-BCBC-FE06AB7AAAC9}" presName="vert1" presStyleCnt="0"/>
      <dgm:spPr/>
    </dgm:pt>
    <dgm:pt modelId="{77E3C03D-E540-4154-88DD-CE8FBA1452D3}" type="pres">
      <dgm:prSet presAssocID="{2ECB5D5B-6BB8-4717-A6B3-D5A0B20EA582}" presName="thickLine" presStyleLbl="alignNode1" presStyleIdx="1" presStyleCnt="9"/>
      <dgm:spPr/>
    </dgm:pt>
    <dgm:pt modelId="{776015E0-0F8A-4326-92AA-36F8E254ED9E}" type="pres">
      <dgm:prSet presAssocID="{2ECB5D5B-6BB8-4717-A6B3-D5A0B20EA582}" presName="horz1" presStyleCnt="0"/>
      <dgm:spPr/>
    </dgm:pt>
    <dgm:pt modelId="{1AF593AF-5A14-436A-8AC4-ECF60E6CE435}" type="pres">
      <dgm:prSet presAssocID="{2ECB5D5B-6BB8-4717-A6B3-D5A0B20EA582}" presName="tx1" presStyleLbl="revTx" presStyleIdx="1" presStyleCnt="9"/>
      <dgm:spPr/>
    </dgm:pt>
    <dgm:pt modelId="{1686538C-04C6-4056-A55A-B511F592D1C9}" type="pres">
      <dgm:prSet presAssocID="{2ECB5D5B-6BB8-4717-A6B3-D5A0B20EA582}" presName="vert1" presStyleCnt="0"/>
      <dgm:spPr/>
    </dgm:pt>
    <dgm:pt modelId="{D8AE9CD3-0732-4A01-A8BE-3511F909C801}" type="pres">
      <dgm:prSet presAssocID="{541438D3-1BCB-449C-B659-D10F7165C2BA}" presName="thickLine" presStyleLbl="alignNode1" presStyleIdx="2" presStyleCnt="9"/>
      <dgm:spPr/>
    </dgm:pt>
    <dgm:pt modelId="{3B37EF39-0835-43E7-B7E1-64FAAE35B804}" type="pres">
      <dgm:prSet presAssocID="{541438D3-1BCB-449C-B659-D10F7165C2BA}" presName="horz1" presStyleCnt="0"/>
      <dgm:spPr/>
    </dgm:pt>
    <dgm:pt modelId="{6A0F51DE-A661-4D85-96A6-53A99F5356B7}" type="pres">
      <dgm:prSet presAssocID="{541438D3-1BCB-449C-B659-D10F7165C2BA}" presName="tx1" presStyleLbl="revTx" presStyleIdx="2" presStyleCnt="9"/>
      <dgm:spPr/>
    </dgm:pt>
    <dgm:pt modelId="{10574C17-11F6-4102-9BBF-0BBF8CEEDCA1}" type="pres">
      <dgm:prSet presAssocID="{541438D3-1BCB-449C-B659-D10F7165C2BA}" presName="vert1" presStyleCnt="0"/>
      <dgm:spPr/>
    </dgm:pt>
    <dgm:pt modelId="{ECEB08B5-8D93-44C9-94E1-D3C9A71428F9}" type="pres">
      <dgm:prSet presAssocID="{6A86F426-41B8-4943-AF15-238706AD27DC}" presName="thickLine" presStyleLbl="alignNode1" presStyleIdx="3" presStyleCnt="9"/>
      <dgm:spPr/>
    </dgm:pt>
    <dgm:pt modelId="{8B1D1907-F37E-4B69-87E5-2808A6130BBD}" type="pres">
      <dgm:prSet presAssocID="{6A86F426-41B8-4943-AF15-238706AD27DC}" presName="horz1" presStyleCnt="0"/>
      <dgm:spPr/>
    </dgm:pt>
    <dgm:pt modelId="{2F7F0B5E-C7F1-4A37-B0C4-8573BADD8992}" type="pres">
      <dgm:prSet presAssocID="{6A86F426-41B8-4943-AF15-238706AD27DC}" presName="tx1" presStyleLbl="revTx" presStyleIdx="3" presStyleCnt="9"/>
      <dgm:spPr/>
    </dgm:pt>
    <dgm:pt modelId="{3A1D176C-FF57-4C3E-9200-2C07B6981437}" type="pres">
      <dgm:prSet presAssocID="{6A86F426-41B8-4943-AF15-238706AD27DC}" presName="vert1" presStyleCnt="0"/>
      <dgm:spPr/>
    </dgm:pt>
    <dgm:pt modelId="{067015B6-2FB5-4EB3-BA6F-2CE480BBF578}" type="pres">
      <dgm:prSet presAssocID="{98103FF0-DA17-4496-ADCA-20424D5D737C}" presName="thickLine" presStyleLbl="alignNode1" presStyleIdx="4" presStyleCnt="9"/>
      <dgm:spPr/>
    </dgm:pt>
    <dgm:pt modelId="{2E6943B2-5AEA-459C-8A6B-96A00136ABE4}" type="pres">
      <dgm:prSet presAssocID="{98103FF0-DA17-4496-ADCA-20424D5D737C}" presName="horz1" presStyleCnt="0"/>
      <dgm:spPr/>
    </dgm:pt>
    <dgm:pt modelId="{F5BD8007-2843-4457-ADAC-EC0700C37C28}" type="pres">
      <dgm:prSet presAssocID="{98103FF0-DA17-4496-ADCA-20424D5D737C}" presName="tx1" presStyleLbl="revTx" presStyleIdx="4" presStyleCnt="9"/>
      <dgm:spPr/>
    </dgm:pt>
    <dgm:pt modelId="{5612B9E8-A71F-4846-BDF1-D6F4F9AC9D90}" type="pres">
      <dgm:prSet presAssocID="{98103FF0-DA17-4496-ADCA-20424D5D737C}" presName="vert1" presStyleCnt="0"/>
      <dgm:spPr/>
    </dgm:pt>
    <dgm:pt modelId="{A6A0663B-8308-458E-BA1A-105334FE0385}" type="pres">
      <dgm:prSet presAssocID="{9D553CD2-3BFF-4530-94AF-70575BB1534C}" presName="thickLine" presStyleLbl="alignNode1" presStyleIdx="5" presStyleCnt="9"/>
      <dgm:spPr/>
    </dgm:pt>
    <dgm:pt modelId="{AFD60DD0-5C45-44F8-A924-02381FACD94B}" type="pres">
      <dgm:prSet presAssocID="{9D553CD2-3BFF-4530-94AF-70575BB1534C}" presName="horz1" presStyleCnt="0"/>
      <dgm:spPr/>
    </dgm:pt>
    <dgm:pt modelId="{AB48B9BF-EC33-4E82-B914-099F3B6D85C2}" type="pres">
      <dgm:prSet presAssocID="{9D553CD2-3BFF-4530-94AF-70575BB1534C}" presName="tx1" presStyleLbl="revTx" presStyleIdx="5" presStyleCnt="9"/>
      <dgm:spPr/>
    </dgm:pt>
    <dgm:pt modelId="{58177368-BB5E-48CD-AE5B-16B88B88679F}" type="pres">
      <dgm:prSet presAssocID="{9D553CD2-3BFF-4530-94AF-70575BB1534C}" presName="vert1" presStyleCnt="0"/>
      <dgm:spPr/>
    </dgm:pt>
    <dgm:pt modelId="{13193ECE-7E07-46F7-8819-38AB43851B9B}" type="pres">
      <dgm:prSet presAssocID="{16C62C06-4CAF-410A-BA30-E71B2FDB38E2}" presName="thickLine" presStyleLbl="alignNode1" presStyleIdx="6" presStyleCnt="9"/>
      <dgm:spPr/>
    </dgm:pt>
    <dgm:pt modelId="{A8C9674E-DE60-4E5E-8A6B-BBBC407139E8}" type="pres">
      <dgm:prSet presAssocID="{16C62C06-4CAF-410A-BA30-E71B2FDB38E2}" presName="horz1" presStyleCnt="0"/>
      <dgm:spPr/>
    </dgm:pt>
    <dgm:pt modelId="{7DD8B7B6-FC0E-4D86-B8A7-4F9FBEB770D1}" type="pres">
      <dgm:prSet presAssocID="{16C62C06-4CAF-410A-BA30-E71B2FDB38E2}" presName="tx1" presStyleLbl="revTx" presStyleIdx="6" presStyleCnt="9"/>
      <dgm:spPr/>
    </dgm:pt>
    <dgm:pt modelId="{0CA31F7F-ADBC-44A8-A778-959624DB2B10}" type="pres">
      <dgm:prSet presAssocID="{16C62C06-4CAF-410A-BA30-E71B2FDB38E2}" presName="vert1" presStyleCnt="0"/>
      <dgm:spPr/>
    </dgm:pt>
    <dgm:pt modelId="{8D9E8546-5EAA-44D3-A41A-A5BA46437F29}" type="pres">
      <dgm:prSet presAssocID="{F6B1F484-A9E7-415D-9E4E-C725B4152C2F}" presName="thickLine" presStyleLbl="alignNode1" presStyleIdx="7" presStyleCnt="9"/>
      <dgm:spPr/>
    </dgm:pt>
    <dgm:pt modelId="{21523F33-8C4C-41B9-A454-09D5BD9B04ED}" type="pres">
      <dgm:prSet presAssocID="{F6B1F484-A9E7-415D-9E4E-C725B4152C2F}" presName="horz1" presStyleCnt="0"/>
      <dgm:spPr/>
    </dgm:pt>
    <dgm:pt modelId="{FA0E1D32-F4CD-49E7-BA5F-11956188D04E}" type="pres">
      <dgm:prSet presAssocID="{F6B1F484-A9E7-415D-9E4E-C725B4152C2F}" presName="tx1" presStyleLbl="revTx" presStyleIdx="7" presStyleCnt="9"/>
      <dgm:spPr/>
    </dgm:pt>
    <dgm:pt modelId="{BD450D6C-7345-4294-859B-2BFC1E106E56}" type="pres">
      <dgm:prSet presAssocID="{F6B1F484-A9E7-415D-9E4E-C725B4152C2F}" presName="vert1" presStyleCnt="0"/>
      <dgm:spPr/>
    </dgm:pt>
    <dgm:pt modelId="{C712A59C-DA89-49D3-B380-EB042BF487A5}" type="pres">
      <dgm:prSet presAssocID="{B2910B60-707A-4AF6-AB4D-FEA499B754C4}" presName="thickLine" presStyleLbl="alignNode1" presStyleIdx="8" presStyleCnt="9"/>
      <dgm:spPr/>
    </dgm:pt>
    <dgm:pt modelId="{335A4E0E-18BD-4344-A333-88322FC13056}" type="pres">
      <dgm:prSet presAssocID="{B2910B60-707A-4AF6-AB4D-FEA499B754C4}" presName="horz1" presStyleCnt="0"/>
      <dgm:spPr/>
    </dgm:pt>
    <dgm:pt modelId="{6F87A1D5-A4E2-4B75-9DFE-AAAB650DD7BC}" type="pres">
      <dgm:prSet presAssocID="{B2910B60-707A-4AF6-AB4D-FEA499B754C4}" presName="tx1" presStyleLbl="revTx" presStyleIdx="8" presStyleCnt="9"/>
      <dgm:spPr/>
    </dgm:pt>
    <dgm:pt modelId="{C09C3110-CC30-4D39-81B0-411EA855A7B0}" type="pres">
      <dgm:prSet presAssocID="{B2910B60-707A-4AF6-AB4D-FEA499B754C4}" presName="vert1" presStyleCnt="0"/>
      <dgm:spPr/>
    </dgm:pt>
  </dgm:ptLst>
  <dgm:cxnLst>
    <dgm:cxn modelId="{DE27661D-F5BA-4BCE-954B-EB9985C40B02}" type="presOf" srcId="{6A86F426-41B8-4943-AF15-238706AD27DC}" destId="{2F7F0B5E-C7F1-4A37-B0C4-8573BADD8992}" srcOrd="0" destOrd="0" presId="urn:microsoft.com/office/officeart/2008/layout/LinedList"/>
    <dgm:cxn modelId="{3441CD26-391E-4430-9387-4C9A1F1F2903}" srcId="{05517F04-76A5-4CE1-B3C5-7575BF85787C}" destId="{16C62C06-4CAF-410A-BA30-E71B2FDB38E2}" srcOrd="6" destOrd="0" parTransId="{1A327EFC-6B27-4ADF-8976-14AA573BB586}" sibTransId="{F4046E18-3253-41C3-B36A-1EDB118D4426}"/>
    <dgm:cxn modelId="{A10B822D-B145-4C34-8D5A-4170BF5B02EB}" type="presOf" srcId="{BC809AA8-CE0E-449F-BCBC-FE06AB7AAAC9}" destId="{F46D56FC-47B2-442B-AE52-49855A656E48}" srcOrd="0" destOrd="0" presId="urn:microsoft.com/office/officeart/2008/layout/LinedList"/>
    <dgm:cxn modelId="{CAE71D38-AF79-4AC1-8FEE-926A601C8249}" srcId="{05517F04-76A5-4CE1-B3C5-7575BF85787C}" destId="{BC809AA8-CE0E-449F-BCBC-FE06AB7AAAC9}" srcOrd="0" destOrd="0" parTransId="{137FCC2D-0F4F-43E7-862D-6702022C9C7A}" sibTransId="{A61EF130-E281-41BE-9683-FD344A9E70A4}"/>
    <dgm:cxn modelId="{1CA3F344-16FA-46EE-AABD-9D8516C20463}" srcId="{05517F04-76A5-4CE1-B3C5-7575BF85787C}" destId="{9D553CD2-3BFF-4530-94AF-70575BB1534C}" srcOrd="5" destOrd="0" parTransId="{D53C808E-4C65-4375-8166-C20EBA31F816}" sibTransId="{8E1BB602-08A1-4BC3-B310-4DDD14A2B1C6}"/>
    <dgm:cxn modelId="{D5101247-1228-4292-A6B9-C528DDD66CCE}" srcId="{05517F04-76A5-4CE1-B3C5-7575BF85787C}" destId="{6A86F426-41B8-4943-AF15-238706AD27DC}" srcOrd="3" destOrd="0" parTransId="{108FD4C7-798E-4E36-BE05-1E514A0A3894}" sibTransId="{43E9ACAD-E4C6-441E-BDAC-C6B12A50949F}"/>
    <dgm:cxn modelId="{F4DDC949-CF6D-4D49-8DB8-65ABC624BD67}" type="presOf" srcId="{98103FF0-DA17-4496-ADCA-20424D5D737C}" destId="{F5BD8007-2843-4457-ADAC-EC0700C37C28}" srcOrd="0" destOrd="0" presId="urn:microsoft.com/office/officeart/2008/layout/LinedList"/>
    <dgm:cxn modelId="{651B7E4D-7AE7-416A-B9D2-99D74801A76E}" type="presOf" srcId="{9D553CD2-3BFF-4530-94AF-70575BB1534C}" destId="{AB48B9BF-EC33-4E82-B914-099F3B6D85C2}" srcOrd="0" destOrd="0" presId="urn:microsoft.com/office/officeart/2008/layout/LinedList"/>
    <dgm:cxn modelId="{B585FD55-8208-4A8A-89A7-A054BEA36F13}" srcId="{05517F04-76A5-4CE1-B3C5-7575BF85787C}" destId="{F6B1F484-A9E7-415D-9E4E-C725B4152C2F}" srcOrd="7" destOrd="0" parTransId="{5A37227A-A72B-4B49-9FD0-6FAE7C47ECEE}" sibTransId="{9E0E8FD2-4524-42BF-9A66-FDEA78A110F2}"/>
    <dgm:cxn modelId="{087073AC-81AA-491F-8638-FA9201DB2E08}" type="presOf" srcId="{541438D3-1BCB-449C-B659-D10F7165C2BA}" destId="{6A0F51DE-A661-4D85-96A6-53A99F5356B7}" srcOrd="0" destOrd="0" presId="urn:microsoft.com/office/officeart/2008/layout/LinedList"/>
    <dgm:cxn modelId="{7569ABB4-FBF5-46AB-848D-91869E6EC5D5}" type="presOf" srcId="{F6B1F484-A9E7-415D-9E4E-C725B4152C2F}" destId="{FA0E1D32-F4CD-49E7-BA5F-11956188D04E}" srcOrd="0" destOrd="0" presId="urn:microsoft.com/office/officeart/2008/layout/LinedList"/>
    <dgm:cxn modelId="{D09C34B6-BCAA-4E27-BD9E-F3888EACCE19}" srcId="{05517F04-76A5-4CE1-B3C5-7575BF85787C}" destId="{541438D3-1BCB-449C-B659-D10F7165C2BA}" srcOrd="2" destOrd="0" parTransId="{AEF8C83C-69B2-46E3-BA90-52BA4445064D}" sibTransId="{3E94886F-E598-4C59-94FE-349D799A31E1}"/>
    <dgm:cxn modelId="{652927C0-A3EE-488A-BFF6-E06BEC30C14B}" srcId="{05517F04-76A5-4CE1-B3C5-7575BF85787C}" destId="{98103FF0-DA17-4496-ADCA-20424D5D737C}" srcOrd="4" destOrd="0" parTransId="{C6EB2BDD-1FE7-45D3-AA66-F40C424CD168}" sibTransId="{400C7994-9763-4F15-8FD7-13C25B4A226D}"/>
    <dgm:cxn modelId="{1D25F1CA-7073-4CB9-95F6-8482B8A48502}" type="presOf" srcId="{2ECB5D5B-6BB8-4717-A6B3-D5A0B20EA582}" destId="{1AF593AF-5A14-436A-8AC4-ECF60E6CE435}" srcOrd="0" destOrd="0" presId="urn:microsoft.com/office/officeart/2008/layout/LinedList"/>
    <dgm:cxn modelId="{715951D1-525F-45EA-AC9B-6D0204C23F9B}" type="presOf" srcId="{16C62C06-4CAF-410A-BA30-E71B2FDB38E2}" destId="{7DD8B7B6-FC0E-4D86-B8A7-4F9FBEB770D1}" srcOrd="0" destOrd="0" presId="urn:microsoft.com/office/officeart/2008/layout/LinedList"/>
    <dgm:cxn modelId="{9169D5D9-C582-4C6C-ACC4-889F02DB7AA1}" srcId="{05517F04-76A5-4CE1-B3C5-7575BF85787C}" destId="{B2910B60-707A-4AF6-AB4D-FEA499B754C4}" srcOrd="8" destOrd="0" parTransId="{E067B0C4-24D1-4D72-BA1F-DE11EDB05865}" sibTransId="{4A812B67-E401-43A9-A5F3-7B060CC86AC9}"/>
    <dgm:cxn modelId="{B52994E6-0CA4-4DAE-BC86-A6FA93F8AA89}" type="presOf" srcId="{B2910B60-707A-4AF6-AB4D-FEA499B754C4}" destId="{6F87A1D5-A4E2-4B75-9DFE-AAAB650DD7BC}" srcOrd="0" destOrd="0" presId="urn:microsoft.com/office/officeart/2008/layout/LinedList"/>
    <dgm:cxn modelId="{F79022F0-4E87-4AAF-A474-FE1465119ED9}" srcId="{05517F04-76A5-4CE1-B3C5-7575BF85787C}" destId="{2ECB5D5B-6BB8-4717-A6B3-D5A0B20EA582}" srcOrd="1" destOrd="0" parTransId="{DB7E2E98-0EEB-42CB-9CA8-05FD6DC1B0B3}" sibTransId="{0CCA2DD9-96F6-4ECB-B8E8-568A2118F1B5}"/>
    <dgm:cxn modelId="{90B15EF4-F051-4440-89CA-FBE7F1711125}" type="presOf" srcId="{05517F04-76A5-4CE1-B3C5-7575BF85787C}" destId="{51BCF8BE-4593-49F0-A08C-2EE025B7CD39}" srcOrd="0" destOrd="0" presId="urn:microsoft.com/office/officeart/2008/layout/LinedList"/>
    <dgm:cxn modelId="{4D72A264-A73D-4BA7-87FB-87191291606F}" type="presParOf" srcId="{51BCF8BE-4593-49F0-A08C-2EE025B7CD39}" destId="{979CFE21-D8BC-431E-AF26-C6776967D2B1}" srcOrd="0" destOrd="0" presId="urn:microsoft.com/office/officeart/2008/layout/LinedList"/>
    <dgm:cxn modelId="{2373CC2E-A1CF-4846-9C42-2A5B8D93F717}" type="presParOf" srcId="{51BCF8BE-4593-49F0-A08C-2EE025B7CD39}" destId="{5031797E-60BB-416D-AA1E-716D0E7F60C0}" srcOrd="1" destOrd="0" presId="urn:microsoft.com/office/officeart/2008/layout/LinedList"/>
    <dgm:cxn modelId="{3226088A-A471-4A37-BDCB-37412052075C}" type="presParOf" srcId="{5031797E-60BB-416D-AA1E-716D0E7F60C0}" destId="{F46D56FC-47B2-442B-AE52-49855A656E48}" srcOrd="0" destOrd="0" presId="urn:microsoft.com/office/officeart/2008/layout/LinedList"/>
    <dgm:cxn modelId="{DD1FEE90-361F-4400-BD51-F2DCAFD2E6AD}" type="presParOf" srcId="{5031797E-60BB-416D-AA1E-716D0E7F60C0}" destId="{CB8FF0BC-82B7-4659-84F9-511AAF074C63}" srcOrd="1" destOrd="0" presId="urn:microsoft.com/office/officeart/2008/layout/LinedList"/>
    <dgm:cxn modelId="{92DC3778-4868-4F25-8FFC-1828BA562FBB}" type="presParOf" srcId="{51BCF8BE-4593-49F0-A08C-2EE025B7CD39}" destId="{77E3C03D-E540-4154-88DD-CE8FBA1452D3}" srcOrd="2" destOrd="0" presId="urn:microsoft.com/office/officeart/2008/layout/LinedList"/>
    <dgm:cxn modelId="{87CA0E23-DF7D-4120-9E53-1D96EB6A76AC}" type="presParOf" srcId="{51BCF8BE-4593-49F0-A08C-2EE025B7CD39}" destId="{776015E0-0F8A-4326-92AA-36F8E254ED9E}" srcOrd="3" destOrd="0" presId="urn:microsoft.com/office/officeart/2008/layout/LinedList"/>
    <dgm:cxn modelId="{DEF4C160-B366-405E-B282-706A36F20E98}" type="presParOf" srcId="{776015E0-0F8A-4326-92AA-36F8E254ED9E}" destId="{1AF593AF-5A14-436A-8AC4-ECF60E6CE435}" srcOrd="0" destOrd="0" presId="urn:microsoft.com/office/officeart/2008/layout/LinedList"/>
    <dgm:cxn modelId="{37BF7577-DF9A-4600-9512-20DB47215872}" type="presParOf" srcId="{776015E0-0F8A-4326-92AA-36F8E254ED9E}" destId="{1686538C-04C6-4056-A55A-B511F592D1C9}" srcOrd="1" destOrd="0" presId="urn:microsoft.com/office/officeart/2008/layout/LinedList"/>
    <dgm:cxn modelId="{7E39718E-2A04-4D83-A9B7-79627A18E8F3}" type="presParOf" srcId="{51BCF8BE-4593-49F0-A08C-2EE025B7CD39}" destId="{D8AE9CD3-0732-4A01-A8BE-3511F909C801}" srcOrd="4" destOrd="0" presId="urn:microsoft.com/office/officeart/2008/layout/LinedList"/>
    <dgm:cxn modelId="{FEAF2A8E-091F-4EA5-9AF3-08A0CABC95E9}" type="presParOf" srcId="{51BCF8BE-4593-49F0-A08C-2EE025B7CD39}" destId="{3B37EF39-0835-43E7-B7E1-64FAAE35B804}" srcOrd="5" destOrd="0" presId="urn:microsoft.com/office/officeart/2008/layout/LinedList"/>
    <dgm:cxn modelId="{B311B394-ADA1-4E4E-B570-7AC0C1884A0C}" type="presParOf" srcId="{3B37EF39-0835-43E7-B7E1-64FAAE35B804}" destId="{6A0F51DE-A661-4D85-96A6-53A99F5356B7}" srcOrd="0" destOrd="0" presId="urn:microsoft.com/office/officeart/2008/layout/LinedList"/>
    <dgm:cxn modelId="{34DA2EF3-6AD1-4C28-97BA-43798A71C3AD}" type="presParOf" srcId="{3B37EF39-0835-43E7-B7E1-64FAAE35B804}" destId="{10574C17-11F6-4102-9BBF-0BBF8CEEDCA1}" srcOrd="1" destOrd="0" presId="urn:microsoft.com/office/officeart/2008/layout/LinedList"/>
    <dgm:cxn modelId="{2CF5CFC9-7D69-4120-8317-205796505EC3}" type="presParOf" srcId="{51BCF8BE-4593-49F0-A08C-2EE025B7CD39}" destId="{ECEB08B5-8D93-44C9-94E1-D3C9A71428F9}" srcOrd="6" destOrd="0" presId="urn:microsoft.com/office/officeart/2008/layout/LinedList"/>
    <dgm:cxn modelId="{A917E29F-45F6-4410-9D4C-489AE31B4614}" type="presParOf" srcId="{51BCF8BE-4593-49F0-A08C-2EE025B7CD39}" destId="{8B1D1907-F37E-4B69-87E5-2808A6130BBD}" srcOrd="7" destOrd="0" presId="urn:microsoft.com/office/officeart/2008/layout/LinedList"/>
    <dgm:cxn modelId="{5F2E30A6-D57F-41D5-98C2-CCDA6BA4CFB1}" type="presParOf" srcId="{8B1D1907-F37E-4B69-87E5-2808A6130BBD}" destId="{2F7F0B5E-C7F1-4A37-B0C4-8573BADD8992}" srcOrd="0" destOrd="0" presId="urn:microsoft.com/office/officeart/2008/layout/LinedList"/>
    <dgm:cxn modelId="{F8468846-B1DC-40B1-ADCD-A467ED87D55A}" type="presParOf" srcId="{8B1D1907-F37E-4B69-87E5-2808A6130BBD}" destId="{3A1D176C-FF57-4C3E-9200-2C07B6981437}" srcOrd="1" destOrd="0" presId="urn:microsoft.com/office/officeart/2008/layout/LinedList"/>
    <dgm:cxn modelId="{7959C1EB-E911-4952-99E6-4994BFF36462}" type="presParOf" srcId="{51BCF8BE-4593-49F0-A08C-2EE025B7CD39}" destId="{067015B6-2FB5-4EB3-BA6F-2CE480BBF578}" srcOrd="8" destOrd="0" presId="urn:microsoft.com/office/officeart/2008/layout/LinedList"/>
    <dgm:cxn modelId="{8692D5D6-9DBD-4989-87EC-591EC107C89E}" type="presParOf" srcId="{51BCF8BE-4593-49F0-A08C-2EE025B7CD39}" destId="{2E6943B2-5AEA-459C-8A6B-96A00136ABE4}" srcOrd="9" destOrd="0" presId="urn:microsoft.com/office/officeart/2008/layout/LinedList"/>
    <dgm:cxn modelId="{AD6B5870-DB06-4C6D-8E61-4276B69F607F}" type="presParOf" srcId="{2E6943B2-5AEA-459C-8A6B-96A00136ABE4}" destId="{F5BD8007-2843-4457-ADAC-EC0700C37C28}" srcOrd="0" destOrd="0" presId="urn:microsoft.com/office/officeart/2008/layout/LinedList"/>
    <dgm:cxn modelId="{9C5033A2-5C0F-441D-9A75-1EDA7C38CA2D}" type="presParOf" srcId="{2E6943B2-5AEA-459C-8A6B-96A00136ABE4}" destId="{5612B9E8-A71F-4846-BDF1-D6F4F9AC9D90}" srcOrd="1" destOrd="0" presId="urn:microsoft.com/office/officeart/2008/layout/LinedList"/>
    <dgm:cxn modelId="{009A2B89-BC95-45CE-8148-F7B4563C67BC}" type="presParOf" srcId="{51BCF8BE-4593-49F0-A08C-2EE025B7CD39}" destId="{A6A0663B-8308-458E-BA1A-105334FE0385}" srcOrd="10" destOrd="0" presId="urn:microsoft.com/office/officeart/2008/layout/LinedList"/>
    <dgm:cxn modelId="{0420DD70-6B2C-4B9D-A297-F3091FD5FCA4}" type="presParOf" srcId="{51BCF8BE-4593-49F0-A08C-2EE025B7CD39}" destId="{AFD60DD0-5C45-44F8-A924-02381FACD94B}" srcOrd="11" destOrd="0" presId="urn:microsoft.com/office/officeart/2008/layout/LinedList"/>
    <dgm:cxn modelId="{3734B842-0133-4563-A5E4-18E0370CA13C}" type="presParOf" srcId="{AFD60DD0-5C45-44F8-A924-02381FACD94B}" destId="{AB48B9BF-EC33-4E82-B914-099F3B6D85C2}" srcOrd="0" destOrd="0" presId="urn:microsoft.com/office/officeart/2008/layout/LinedList"/>
    <dgm:cxn modelId="{4F28F5C8-E571-4E6B-BA94-62D752805EE5}" type="presParOf" srcId="{AFD60DD0-5C45-44F8-A924-02381FACD94B}" destId="{58177368-BB5E-48CD-AE5B-16B88B88679F}" srcOrd="1" destOrd="0" presId="urn:microsoft.com/office/officeart/2008/layout/LinedList"/>
    <dgm:cxn modelId="{258F3723-9DE6-413D-9399-A188D5A0C88F}" type="presParOf" srcId="{51BCF8BE-4593-49F0-A08C-2EE025B7CD39}" destId="{13193ECE-7E07-46F7-8819-38AB43851B9B}" srcOrd="12" destOrd="0" presId="urn:microsoft.com/office/officeart/2008/layout/LinedList"/>
    <dgm:cxn modelId="{3225CC7F-D425-49DF-B195-79628F9CFCAE}" type="presParOf" srcId="{51BCF8BE-4593-49F0-A08C-2EE025B7CD39}" destId="{A8C9674E-DE60-4E5E-8A6B-BBBC407139E8}" srcOrd="13" destOrd="0" presId="urn:microsoft.com/office/officeart/2008/layout/LinedList"/>
    <dgm:cxn modelId="{189A0D7C-CF45-404A-9676-9E2F496256B1}" type="presParOf" srcId="{A8C9674E-DE60-4E5E-8A6B-BBBC407139E8}" destId="{7DD8B7B6-FC0E-4D86-B8A7-4F9FBEB770D1}" srcOrd="0" destOrd="0" presId="urn:microsoft.com/office/officeart/2008/layout/LinedList"/>
    <dgm:cxn modelId="{019E6F88-E357-4120-9F00-FDD9F4521197}" type="presParOf" srcId="{A8C9674E-DE60-4E5E-8A6B-BBBC407139E8}" destId="{0CA31F7F-ADBC-44A8-A778-959624DB2B10}" srcOrd="1" destOrd="0" presId="urn:microsoft.com/office/officeart/2008/layout/LinedList"/>
    <dgm:cxn modelId="{AA6976C2-E2B4-4F92-9BFC-85AF5FD2CCED}" type="presParOf" srcId="{51BCF8BE-4593-49F0-A08C-2EE025B7CD39}" destId="{8D9E8546-5EAA-44D3-A41A-A5BA46437F29}" srcOrd="14" destOrd="0" presId="urn:microsoft.com/office/officeart/2008/layout/LinedList"/>
    <dgm:cxn modelId="{27B03ABA-4617-458E-BD18-B76ED15281A6}" type="presParOf" srcId="{51BCF8BE-4593-49F0-A08C-2EE025B7CD39}" destId="{21523F33-8C4C-41B9-A454-09D5BD9B04ED}" srcOrd="15" destOrd="0" presId="urn:microsoft.com/office/officeart/2008/layout/LinedList"/>
    <dgm:cxn modelId="{C3E8B976-83C4-4E75-9224-8987368B81BF}" type="presParOf" srcId="{21523F33-8C4C-41B9-A454-09D5BD9B04ED}" destId="{FA0E1D32-F4CD-49E7-BA5F-11956188D04E}" srcOrd="0" destOrd="0" presId="urn:microsoft.com/office/officeart/2008/layout/LinedList"/>
    <dgm:cxn modelId="{10B51812-87E5-4E39-9A6B-9B74C5C4A834}" type="presParOf" srcId="{21523F33-8C4C-41B9-A454-09D5BD9B04ED}" destId="{BD450D6C-7345-4294-859B-2BFC1E106E56}" srcOrd="1" destOrd="0" presId="urn:microsoft.com/office/officeart/2008/layout/LinedList"/>
    <dgm:cxn modelId="{5D5ED86D-9537-4C90-B54E-225DD230151A}" type="presParOf" srcId="{51BCF8BE-4593-49F0-A08C-2EE025B7CD39}" destId="{C712A59C-DA89-49D3-B380-EB042BF487A5}" srcOrd="16" destOrd="0" presId="urn:microsoft.com/office/officeart/2008/layout/LinedList"/>
    <dgm:cxn modelId="{A48B71CA-3E95-4C8F-8DB9-3314AC741BC2}" type="presParOf" srcId="{51BCF8BE-4593-49F0-A08C-2EE025B7CD39}" destId="{335A4E0E-18BD-4344-A333-88322FC13056}" srcOrd="17" destOrd="0" presId="urn:microsoft.com/office/officeart/2008/layout/LinedList"/>
    <dgm:cxn modelId="{252057E8-2112-4BC3-8631-C7A6B49FB27C}" type="presParOf" srcId="{335A4E0E-18BD-4344-A333-88322FC13056}" destId="{6F87A1D5-A4E2-4B75-9DFE-AAAB650DD7BC}" srcOrd="0" destOrd="0" presId="urn:microsoft.com/office/officeart/2008/layout/LinedList"/>
    <dgm:cxn modelId="{38724E72-B2DF-4E2B-AA23-B385EC102459}" type="presParOf" srcId="{335A4E0E-18BD-4344-A333-88322FC13056}" destId="{C09C3110-CC30-4D39-81B0-411EA855A7B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178EBA1-A00A-4768-8075-9AD18D65501C}" type="doc">
      <dgm:prSet loTypeId="urn:microsoft.com/office/officeart/2005/8/layout/vList2" loCatId="list" qsTypeId="urn:microsoft.com/office/officeart/2005/8/quickstyle/simple2" qsCatId="simple" csTypeId="urn:microsoft.com/office/officeart/2005/8/colors/accent5_2" csCatId="accent5"/>
      <dgm:spPr/>
      <dgm:t>
        <a:bodyPr/>
        <a:lstStyle/>
        <a:p>
          <a:endParaRPr lang="en-US"/>
        </a:p>
      </dgm:t>
    </dgm:pt>
    <dgm:pt modelId="{65593083-355B-4D4E-94B6-F89E0A43E0E4}">
      <dgm:prSet/>
      <dgm:spPr/>
      <dgm:t>
        <a:bodyPr/>
        <a:lstStyle/>
        <a:p>
          <a:r>
            <a:rPr lang="en-US"/>
            <a:t>Journal Presentation On" </a:t>
          </a:r>
          <a:r>
            <a:rPr lang="en-US" b="1"/>
            <a:t>Tar Syndrome’ </a:t>
          </a:r>
          <a:r>
            <a:rPr lang="en-US"/>
            <a:t>by Dr.Justin</a:t>
          </a:r>
        </a:p>
      </dgm:t>
    </dgm:pt>
    <dgm:pt modelId="{DD4137A2-390B-470C-9653-43668821CBB5}" type="parTrans" cxnId="{0BE2224D-2114-45B0-A035-E2DDB3BAD2EE}">
      <dgm:prSet/>
      <dgm:spPr/>
      <dgm:t>
        <a:bodyPr/>
        <a:lstStyle/>
        <a:p>
          <a:endParaRPr lang="en-US"/>
        </a:p>
      </dgm:t>
    </dgm:pt>
    <dgm:pt modelId="{776F0AB7-17B4-4F19-9FCE-458AF8A938AC}" type="sibTrans" cxnId="{0BE2224D-2114-45B0-A035-E2DDB3BAD2EE}">
      <dgm:prSet/>
      <dgm:spPr/>
      <dgm:t>
        <a:bodyPr/>
        <a:lstStyle/>
        <a:p>
          <a:endParaRPr lang="en-US"/>
        </a:p>
      </dgm:t>
    </dgm:pt>
    <dgm:pt modelId="{7AC060DA-DDE9-4BE7-A240-4A960D80563F}">
      <dgm:prSet/>
      <dgm:spPr/>
      <dgm:t>
        <a:bodyPr/>
        <a:lstStyle/>
        <a:p>
          <a:r>
            <a:rPr lang="en-US"/>
            <a:t>Journal Presentation On ‘</a:t>
          </a:r>
          <a:r>
            <a:rPr lang="en-US" b="1"/>
            <a:t>Occupational stress and yoga’ </a:t>
          </a:r>
          <a:r>
            <a:rPr lang="en-US"/>
            <a:t>by Mrs.  Elaiyarasi</a:t>
          </a:r>
        </a:p>
      </dgm:t>
    </dgm:pt>
    <dgm:pt modelId="{A1A851F4-B429-4FF5-B146-F9DCFDD6B4E5}" type="parTrans" cxnId="{C77597FA-048E-4BAE-9CFF-09DEDCC72F13}">
      <dgm:prSet/>
      <dgm:spPr/>
      <dgm:t>
        <a:bodyPr/>
        <a:lstStyle/>
        <a:p>
          <a:endParaRPr lang="en-US"/>
        </a:p>
      </dgm:t>
    </dgm:pt>
    <dgm:pt modelId="{453E728F-6D11-43D9-9EDF-6C21781D25DD}" type="sibTrans" cxnId="{C77597FA-048E-4BAE-9CFF-09DEDCC72F13}">
      <dgm:prSet/>
      <dgm:spPr/>
      <dgm:t>
        <a:bodyPr/>
        <a:lstStyle/>
        <a:p>
          <a:endParaRPr lang="en-US"/>
        </a:p>
      </dgm:t>
    </dgm:pt>
    <dgm:pt modelId="{DC15E231-D2F5-4C32-BD8B-7821123B623A}">
      <dgm:prSet/>
      <dgm:spPr/>
      <dgm:t>
        <a:bodyPr/>
        <a:lstStyle/>
        <a:p>
          <a:r>
            <a:rPr lang="en-US"/>
            <a:t>Journal Presentation On </a:t>
          </a:r>
          <a:r>
            <a:rPr lang="en-US" b="1"/>
            <a:t>‘Missing tile syndrome</a:t>
          </a:r>
          <a:r>
            <a:rPr lang="en-US"/>
            <a:t>’ by Mrs.Gincy Samuel</a:t>
          </a:r>
        </a:p>
      </dgm:t>
    </dgm:pt>
    <dgm:pt modelId="{ECFF1813-9091-48E8-A6D6-31C2CE2C896B}" type="parTrans" cxnId="{C370209A-E05A-4425-B5F7-1C6DF0E58401}">
      <dgm:prSet/>
      <dgm:spPr/>
      <dgm:t>
        <a:bodyPr/>
        <a:lstStyle/>
        <a:p>
          <a:endParaRPr lang="en-US"/>
        </a:p>
      </dgm:t>
    </dgm:pt>
    <dgm:pt modelId="{698BE973-A89B-4C11-A757-A8C1B02994EF}" type="sibTrans" cxnId="{C370209A-E05A-4425-B5F7-1C6DF0E58401}">
      <dgm:prSet/>
      <dgm:spPr/>
      <dgm:t>
        <a:bodyPr/>
        <a:lstStyle/>
        <a:p>
          <a:endParaRPr lang="en-US"/>
        </a:p>
      </dgm:t>
    </dgm:pt>
    <dgm:pt modelId="{86AB626A-BB8E-4F1A-B220-C02D040090AE}">
      <dgm:prSet/>
      <dgm:spPr/>
      <dgm:t>
        <a:bodyPr/>
        <a:lstStyle/>
        <a:p>
          <a:r>
            <a:rPr lang="en-US"/>
            <a:t>Journal Presentation On ‘</a:t>
          </a:r>
          <a:r>
            <a:rPr lang="en-US" b="1"/>
            <a:t>Surgical priorities of Appendicitis </a:t>
          </a:r>
          <a:r>
            <a:rPr lang="en-US"/>
            <a:t>‘ Ms.Sabi</a:t>
          </a:r>
        </a:p>
      </dgm:t>
    </dgm:pt>
    <dgm:pt modelId="{4E11FEDE-48B9-415E-A150-7644F590288B}" type="parTrans" cxnId="{2A646979-8623-4EB7-AD23-5DD7E6EAFEBE}">
      <dgm:prSet/>
      <dgm:spPr/>
      <dgm:t>
        <a:bodyPr/>
        <a:lstStyle/>
        <a:p>
          <a:endParaRPr lang="en-US"/>
        </a:p>
      </dgm:t>
    </dgm:pt>
    <dgm:pt modelId="{3A672BF5-83BA-4736-A16C-9431C3C58F20}" type="sibTrans" cxnId="{2A646979-8623-4EB7-AD23-5DD7E6EAFEBE}">
      <dgm:prSet/>
      <dgm:spPr/>
      <dgm:t>
        <a:bodyPr/>
        <a:lstStyle/>
        <a:p>
          <a:endParaRPr lang="en-US"/>
        </a:p>
      </dgm:t>
    </dgm:pt>
    <dgm:pt modelId="{CBA33089-5363-4EE2-AE65-BD9A8F583A48}">
      <dgm:prSet/>
      <dgm:spPr/>
      <dgm:t>
        <a:bodyPr/>
        <a:lstStyle/>
        <a:p>
          <a:r>
            <a:rPr lang="en-US"/>
            <a:t>Journal Presentation On’</a:t>
          </a:r>
          <a:r>
            <a:rPr lang="en-US" b="1"/>
            <a:t> Epidural Analgesia For Painless Labour’ </a:t>
          </a:r>
          <a:r>
            <a:rPr lang="en-US"/>
            <a:t>Mrs.Nagammal</a:t>
          </a:r>
        </a:p>
      </dgm:t>
    </dgm:pt>
    <dgm:pt modelId="{193C26EF-5AB5-4914-910F-B0F524BDB599}" type="parTrans" cxnId="{0F94D660-3C8B-490E-87D1-C1FDA2CAA8D0}">
      <dgm:prSet/>
      <dgm:spPr/>
      <dgm:t>
        <a:bodyPr/>
        <a:lstStyle/>
        <a:p>
          <a:endParaRPr lang="en-US"/>
        </a:p>
      </dgm:t>
    </dgm:pt>
    <dgm:pt modelId="{37A4CC05-7A78-4C29-A02E-EA467CB36AA3}" type="sibTrans" cxnId="{0F94D660-3C8B-490E-87D1-C1FDA2CAA8D0}">
      <dgm:prSet/>
      <dgm:spPr/>
      <dgm:t>
        <a:bodyPr/>
        <a:lstStyle/>
        <a:p>
          <a:endParaRPr lang="en-US"/>
        </a:p>
      </dgm:t>
    </dgm:pt>
    <dgm:pt modelId="{7F83B7FF-F25B-4829-8D6D-A53ED294ED09}">
      <dgm:prSet/>
      <dgm:spPr/>
      <dgm:t>
        <a:bodyPr/>
        <a:lstStyle/>
        <a:p>
          <a:r>
            <a:rPr lang="en-US"/>
            <a:t>Journal Presentation On </a:t>
          </a:r>
          <a:r>
            <a:rPr lang="en-US" b="1"/>
            <a:t>Correlation Of Personality And Mental Well Being With Face book Use: Does Gender Play A Role </a:t>
          </a:r>
          <a:r>
            <a:rPr lang="en-US"/>
            <a:t> By Mrs.Manjula </a:t>
          </a:r>
        </a:p>
      </dgm:t>
    </dgm:pt>
    <dgm:pt modelId="{5389EC3F-2BF9-4884-9959-679C9A079B33}" type="parTrans" cxnId="{01F8ADAF-57A8-4A79-9CD2-184ADF1127EC}">
      <dgm:prSet/>
      <dgm:spPr/>
      <dgm:t>
        <a:bodyPr/>
        <a:lstStyle/>
        <a:p>
          <a:endParaRPr lang="en-US"/>
        </a:p>
      </dgm:t>
    </dgm:pt>
    <dgm:pt modelId="{7EB84945-537F-4BD2-A32E-D1DF74797F84}" type="sibTrans" cxnId="{01F8ADAF-57A8-4A79-9CD2-184ADF1127EC}">
      <dgm:prSet/>
      <dgm:spPr/>
      <dgm:t>
        <a:bodyPr/>
        <a:lstStyle/>
        <a:p>
          <a:endParaRPr lang="en-US"/>
        </a:p>
      </dgm:t>
    </dgm:pt>
    <dgm:pt modelId="{DFD5E6B3-103D-403A-9A8C-4A6E9BAF0267}" type="pres">
      <dgm:prSet presAssocID="{6178EBA1-A00A-4768-8075-9AD18D65501C}" presName="linear" presStyleCnt="0">
        <dgm:presLayoutVars>
          <dgm:animLvl val="lvl"/>
          <dgm:resizeHandles val="exact"/>
        </dgm:presLayoutVars>
      </dgm:prSet>
      <dgm:spPr/>
    </dgm:pt>
    <dgm:pt modelId="{E8790C8C-2448-491F-BCE8-E41987B00FDF}" type="pres">
      <dgm:prSet presAssocID="{65593083-355B-4D4E-94B6-F89E0A43E0E4}" presName="parentText" presStyleLbl="node1" presStyleIdx="0" presStyleCnt="6">
        <dgm:presLayoutVars>
          <dgm:chMax val="0"/>
          <dgm:bulletEnabled val="1"/>
        </dgm:presLayoutVars>
      </dgm:prSet>
      <dgm:spPr/>
    </dgm:pt>
    <dgm:pt modelId="{BE0447EE-318D-43C7-925B-C05512884524}" type="pres">
      <dgm:prSet presAssocID="{776F0AB7-17B4-4F19-9FCE-458AF8A938AC}" presName="spacer" presStyleCnt="0"/>
      <dgm:spPr/>
    </dgm:pt>
    <dgm:pt modelId="{914B8EAC-A34F-42D2-95C4-FEE559D504C9}" type="pres">
      <dgm:prSet presAssocID="{7AC060DA-DDE9-4BE7-A240-4A960D80563F}" presName="parentText" presStyleLbl="node1" presStyleIdx="1" presStyleCnt="6">
        <dgm:presLayoutVars>
          <dgm:chMax val="0"/>
          <dgm:bulletEnabled val="1"/>
        </dgm:presLayoutVars>
      </dgm:prSet>
      <dgm:spPr/>
    </dgm:pt>
    <dgm:pt modelId="{5CCFE5E2-7758-42D7-B1E9-9EB4A76932C7}" type="pres">
      <dgm:prSet presAssocID="{453E728F-6D11-43D9-9EDF-6C21781D25DD}" presName="spacer" presStyleCnt="0"/>
      <dgm:spPr/>
    </dgm:pt>
    <dgm:pt modelId="{4C19FD32-8F11-4486-99A0-4C2E906B2597}" type="pres">
      <dgm:prSet presAssocID="{DC15E231-D2F5-4C32-BD8B-7821123B623A}" presName="parentText" presStyleLbl="node1" presStyleIdx="2" presStyleCnt="6">
        <dgm:presLayoutVars>
          <dgm:chMax val="0"/>
          <dgm:bulletEnabled val="1"/>
        </dgm:presLayoutVars>
      </dgm:prSet>
      <dgm:spPr/>
    </dgm:pt>
    <dgm:pt modelId="{0CE3ABA4-ABDD-45C3-98C0-E86D34C9DF95}" type="pres">
      <dgm:prSet presAssocID="{698BE973-A89B-4C11-A757-A8C1B02994EF}" presName="spacer" presStyleCnt="0"/>
      <dgm:spPr/>
    </dgm:pt>
    <dgm:pt modelId="{C05C5328-117B-47F7-B070-3BE4F991B790}" type="pres">
      <dgm:prSet presAssocID="{86AB626A-BB8E-4F1A-B220-C02D040090AE}" presName="parentText" presStyleLbl="node1" presStyleIdx="3" presStyleCnt="6">
        <dgm:presLayoutVars>
          <dgm:chMax val="0"/>
          <dgm:bulletEnabled val="1"/>
        </dgm:presLayoutVars>
      </dgm:prSet>
      <dgm:spPr/>
    </dgm:pt>
    <dgm:pt modelId="{8DDBA02F-1305-4928-AC24-2BEE269E4A9D}" type="pres">
      <dgm:prSet presAssocID="{3A672BF5-83BA-4736-A16C-9431C3C58F20}" presName="spacer" presStyleCnt="0"/>
      <dgm:spPr/>
    </dgm:pt>
    <dgm:pt modelId="{9A25375F-5D3A-48A0-A31B-90EA108E0563}" type="pres">
      <dgm:prSet presAssocID="{CBA33089-5363-4EE2-AE65-BD9A8F583A48}" presName="parentText" presStyleLbl="node1" presStyleIdx="4" presStyleCnt="6">
        <dgm:presLayoutVars>
          <dgm:chMax val="0"/>
          <dgm:bulletEnabled val="1"/>
        </dgm:presLayoutVars>
      </dgm:prSet>
      <dgm:spPr/>
    </dgm:pt>
    <dgm:pt modelId="{2BE5D1A8-259E-493D-B8D5-C40236932A34}" type="pres">
      <dgm:prSet presAssocID="{37A4CC05-7A78-4C29-A02E-EA467CB36AA3}" presName="spacer" presStyleCnt="0"/>
      <dgm:spPr/>
    </dgm:pt>
    <dgm:pt modelId="{16A18291-3D00-47EF-B4D5-C56A8EB762FA}" type="pres">
      <dgm:prSet presAssocID="{7F83B7FF-F25B-4829-8D6D-A53ED294ED09}" presName="parentText" presStyleLbl="node1" presStyleIdx="5" presStyleCnt="6">
        <dgm:presLayoutVars>
          <dgm:chMax val="0"/>
          <dgm:bulletEnabled val="1"/>
        </dgm:presLayoutVars>
      </dgm:prSet>
      <dgm:spPr/>
    </dgm:pt>
  </dgm:ptLst>
  <dgm:cxnLst>
    <dgm:cxn modelId="{F6238A28-8377-4A0F-A4FA-C808EF89C56E}" type="presOf" srcId="{7F83B7FF-F25B-4829-8D6D-A53ED294ED09}" destId="{16A18291-3D00-47EF-B4D5-C56A8EB762FA}" srcOrd="0" destOrd="0" presId="urn:microsoft.com/office/officeart/2005/8/layout/vList2"/>
    <dgm:cxn modelId="{0F94D660-3C8B-490E-87D1-C1FDA2CAA8D0}" srcId="{6178EBA1-A00A-4768-8075-9AD18D65501C}" destId="{CBA33089-5363-4EE2-AE65-BD9A8F583A48}" srcOrd="4" destOrd="0" parTransId="{193C26EF-5AB5-4914-910F-B0F524BDB599}" sibTransId="{37A4CC05-7A78-4C29-A02E-EA467CB36AA3}"/>
    <dgm:cxn modelId="{F9B53E43-E678-4EF0-A2FB-07C7C1931B3B}" type="presOf" srcId="{65593083-355B-4D4E-94B6-F89E0A43E0E4}" destId="{E8790C8C-2448-491F-BCE8-E41987B00FDF}" srcOrd="0" destOrd="0" presId="urn:microsoft.com/office/officeart/2005/8/layout/vList2"/>
    <dgm:cxn modelId="{0BE2224D-2114-45B0-A035-E2DDB3BAD2EE}" srcId="{6178EBA1-A00A-4768-8075-9AD18D65501C}" destId="{65593083-355B-4D4E-94B6-F89E0A43E0E4}" srcOrd="0" destOrd="0" parTransId="{DD4137A2-390B-470C-9653-43668821CBB5}" sibTransId="{776F0AB7-17B4-4F19-9FCE-458AF8A938AC}"/>
    <dgm:cxn modelId="{34B06073-0764-4C9A-BE24-D1B6F9A47F3C}" type="presOf" srcId="{6178EBA1-A00A-4768-8075-9AD18D65501C}" destId="{DFD5E6B3-103D-403A-9A8C-4A6E9BAF0267}" srcOrd="0" destOrd="0" presId="urn:microsoft.com/office/officeart/2005/8/layout/vList2"/>
    <dgm:cxn modelId="{2A646979-8623-4EB7-AD23-5DD7E6EAFEBE}" srcId="{6178EBA1-A00A-4768-8075-9AD18D65501C}" destId="{86AB626A-BB8E-4F1A-B220-C02D040090AE}" srcOrd="3" destOrd="0" parTransId="{4E11FEDE-48B9-415E-A150-7644F590288B}" sibTransId="{3A672BF5-83BA-4736-A16C-9431C3C58F20}"/>
    <dgm:cxn modelId="{C370209A-E05A-4425-B5F7-1C6DF0E58401}" srcId="{6178EBA1-A00A-4768-8075-9AD18D65501C}" destId="{DC15E231-D2F5-4C32-BD8B-7821123B623A}" srcOrd="2" destOrd="0" parTransId="{ECFF1813-9091-48E8-A6D6-31C2CE2C896B}" sibTransId="{698BE973-A89B-4C11-A757-A8C1B02994EF}"/>
    <dgm:cxn modelId="{D05C729B-C4A1-43A0-9138-C899DD107F14}" type="presOf" srcId="{CBA33089-5363-4EE2-AE65-BD9A8F583A48}" destId="{9A25375F-5D3A-48A0-A31B-90EA108E0563}" srcOrd="0" destOrd="0" presId="urn:microsoft.com/office/officeart/2005/8/layout/vList2"/>
    <dgm:cxn modelId="{5948FD9F-B055-43CA-B5E5-1ADE78632F6F}" type="presOf" srcId="{7AC060DA-DDE9-4BE7-A240-4A960D80563F}" destId="{914B8EAC-A34F-42D2-95C4-FEE559D504C9}" srcOrd="0" destOrd="0" presId="urn:microsoft.com/office/officeart/2005/8/layout/vList2"/>
    <dgm:cxn modelId="{EAE832A7-5A2D-4E47-BCF0-4DF74B95C985}" type="presOf" srcId="{DC15E231-D2F5-4C32-BD8B-7821123B623A}" destId="{4C19FD32-8F11-4486-99A0-4C2E906B2597}" srcOrd="0" destOrd="0" presId="urn:microsoft.com/office/officeart/2005/8/layout/vList2"/>
    <dgm:cxn modelId="{01F8ADAF-57A8-4A79-9CD2-184ADF1127EC}" srcId="{6178EBA1-A00A-4768-8075-9AD18D65501C}" destId="{7F83B7FF-F25B-4829-8D6D-A53ED294ED09}" srcOrd="5" destOrd="0" parTransId="{5389EC3F-2BF9-4884-9959-679C9A079B33}" sibTransId="{7EB84945-537F-4BD2-A32E-D1DF74797F84}"/>
    <dgm:cxn modelId="{FE0812EB-5294-426A-B9E1-1388E0B66DB5}" type="presOf" srcId="{86AB626A-BB8E-4F1A-B220-C02D040090AE}" destId="{C05C5328-117B-47F7-B070-3BE4F991B790}" srcOrd="0" destOrd="0" presId="urn:microsoft.com/office/officeart/2005/8/layout/vList2"/>
    <dgm:cxn modelId="{C77597FA-048E-4BAE-9CFF-09DEDCC72F13}" srcId="{6178EBA1-A00A-4768-8075-9AD18D65501C}" destId="{7AC060DA-DDE9-4BE7-A240-4A960D80563F}" srcOrd="1" destOrd="0" parTransId="{A1A851F4-B429-4FF5-B146-F9DCFDD6B4E5}" sibTransId="{453E728F-6D11-43D9-9EDF-6C21781D25DD}"/>
    <dgm:cxn modelId="{6B31AA2E-EB4C-47A6-9B4A-5768B15819C5}" type="presParOf" srcId="{DFD5E6B3-103D-403A-9A8C-4A6E9BAF0267}" destId="{E8790C8C-2448-491F-BCE8-E41987B00FDF}" srcOrd="0" destOrd="0" presId="urn:microsoft.com/office/officeart/2005/8/layout/vList2"/>
    <dgm:cxn modelId="{BA6781F4-CEFB-45A4-AD50-BCED31BD3080}" type="presParOf" srcId="{DFD5E6B3-103D-403A-9A8C-4A6E9BAF0267}" destId="{BE0447EE-318D-43C7-925B-C05512884524}" srcOrd="1" destOrd="0" presId="urn:microsoft.com/office/officeart/2005/8/layout/vList2"/>
    <dgm:cxn modelId="{F1F8D2B1-299E-4AB9-9706-400D0CC675B3}" type="presParOf" srcId="{DFD5E6B3-103D-403A-9A8C-4A6E9BAF0267}" destId="{914B8EAC-A34F-42D2-95C4-FEE559D504C9}" srcOrd="2" destOrd="0" presId="urn:microsoft.com/office/officeart/2005/8/layout/vList2"/>
    <dgm:cxn modelId="{52D5952A-79A3-487F-BE46-F8E0EDBD81AB}" type="presParOf" srcId="{DFD5E6B3-103D-403A-9A8C-4A6E9BAF0267}" destId="{5CCFE5E2-7758-42D7-B1E9-9EB4A76932C7}" srcOrd="3" destOrd="0" presId="urn:microsoft.com/office/officeart/2005/8/layout/vList2"/>
    <dgm:cxn modelId="{6888A689-2593-4A3C-AF1B-6C1297CDCC95}" type="presParOf" srcId="{DFD5E6B3-103D-403A-9A8C-4A6E9BAF0267}" destId="{4C19FD32-8F11-4486-99A0-4C2E906B2597}" srcOrd="4" destOrd="0" presId="urn:microsoft.com/office/officeart/2005/8/layout/vList2"/>
    <dgm:cxn modelId="{C7B07B86-D06E-4043-8DDE-E4ACEE937EB4}" type="presParOf" srcId="{DFD5E6B3-103D-403A-9A8C-4A6E9BAF0267}" destId="{0CE3ABA4-ABDD-45C3-98C0-E86D34C9DF95}" srcOrd="5" destOrd="0" presId="urn:microsoft.com/office/officeart/2005/8/layout/vList2"/>
    <dgm:cxn modelId="{5B5C5E2C-FDAE-410A-90B2-762CDB0E625B}" type="presParOf" srcId="{DFD5E6B3-103D-403A-9A8C-4A6E9BAF0267}" destId="{C05C5328-117B-47F7-B070-3BE4F991B790}" srcOrd="6" destOrd="0" presId="urn:microsoft.com/office/officeart/2005/8/layout/vList2"/>
    <dgm:cxn modelId="{BFC93857-40E4-418E-9695-34BD7743A13D}" type="presParOf" srcId="{DFD5E6B3-103D-403A-9A8C-4A6E9BAF0267}" destId="{8DDBA02F-1305-4928-AC24-2BEE269E4A9D}" srcOrd="7" destOrd="0" presId="urn:microsoft.com/office/officeart/2005/8/layout/vList2"/>
    <dgm:cxn modelId="{DE84F10F-5E89-4254-8991-408E131B14E1}" type="presParOf" srcId="{DFD5E6B3-103D-403A-9A8C-4A6E9BAF0267}" destId="{9A25375F-5D3A-48A0-A31B-90EA108E0563}" srcOrd="8" destOrd="0" presId="urn:microsoft.com/office/officeart/2005/8/layout/vList2"/>
    <dgm:cxn modelId="{CAB85721-CC5A-4EB2-88A1-B78781537369}" type="presParOf" srcId="{DFD5E6B3-103D-403A-9A8C-4A6E9BAF0267}" destId="{2BE5D1A8-259E-493D-B8D5-C40236932A34}" srcOrd="9" destOrd="0" presId="urn:microsoft.com/office/officeart/2005/8/layout/vList2"/>
    <dgm:cxn modelId="{DEC5C1E8-3B76-411F-BE20-61E6A14E78B0}" type="presParOf" srcId="{DFD5E6B3-103D-403A-9A8C-4A6E9BAF0267}" destId="{16A18291-3D00-47EF-B4D5-C56A8EB762FA}"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C21C17-7273-4FF4-97B2-25A3682241C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A610D09-51EF-48D5-9174-97B3DE373E1E}">
      <dgm:prSet/>
      <dgm:spPr/>
      <dgm:t>
        <a:bodyPr/>
        <a:lstStyle/>
        <a:p>
          <a:r>
            <a:rPr lang="en-US" i="1"/>
            <a:t>7.</a:t>
          </a:r>
          <a:r>
            <a:rPr lang="en-US"/>
            <a:t>Journal Presentation On </a:t>
          </a:r>
          <a:r>
            <a:rPr lang="en-US" b="1"/>
            <a:t>Nurse and Diabetes </a:t>
          </a:r>
          <a:r>
            <a:rPr lang="en-US"/>
            <a:t>by Mrs.Snehalatha</a:t>
          </a:r>
        </a:p>
      </dgm:t>
    </dgm:pt>
    <dgm:pt modelId="{9340B7EB-3084-4E19-BDC1-52AFB35A0522}" type="parTrans" cxnId="{75813E70-2EEC-4209-B8EA-F9546E04E2C9}">
      <dgm:prSet/>
      <dgm:spPr/>
      <dgm:t>
        <a:bodyPr/>
        <a:lstStyle/>
        <a:p>
          <a:endParaRPr lang="en-US"/>
        </a:p>
      </dgm:t>
    </dgm:pt>
    <dgm:pt modelId="{784DA099-70FA-4AD9-8117-34BB7D322B44}" type="sibTrans" cxnId="{75813E70-2EEC-4209-B8EA-F9546E04E2C9}">
      <dgm:prSet/>
      <dgm:spPr/>
      <dgm:t>
        <a:bodyPr/>
        <a:lstStyle/>
        <a:p>
          <a:endParaRPr lang="en-US"/>
        </a:p>
      </dgm:t>
    </dgm:pt>
    <dgm:pt modelId="{FC248610-5134-42D5-91EA-4B89ECFF6240}">
      <dgm:prSet/>
      <dgm:spPr/>
      <dgm:t>
        <a:bodyPr/>
        <a:lstStyle/>
        <a:p>
          <a:r>
            <a:rPr lang="en-US"/>
            <a:t>8.Journal Presentation On </a:t>
          </a:r>
          <a:r>
            <a:rPr lang="en-US" b="1"/>
            <a:t>Zika virus and its impact </a:t>
          </a:r>
          <a:r>
            <a:rPr lang="en-US"/>
            <a:t>by Mr.Syam </a:t>
          </a:r>
        </a:p>
      </dgm:t>
    </dgm:pt>
    <dgm:pt modelId="{9891E45A-FB89-4632-ABAF-946B171CE46B}" type="parTrans" cxnId="{7E000F42-D2F6-4992-8F07-C5F252A3727F}">
      <dgm:prSet/>
      <dgm:spPr/>
      <dgm:t>
        <a:bodyPr/>
        <a:lstStyle/>
        <a:p>
          <a:endParaRPr lang="en-US"/>
        </a:p>
      </dgm:t>
    </dgm:pt>
    <dgm:pt modelId="{3D2FD52E-8B63-4FC9-AF84-CF911BF8615E}" type="sibTrans" cxnId="{7E000F42-D2F6-4992-8F07-C5F252A3727F}">
      <dgm:prSet/>
      <dgm:spPr/>
      <dgm:t>
        <a:bodyPr/>
        <a:lstStyle/>
        <a:p>
          <a:endParaRPr lang="en-US"/>
        </a:p>
      </dgm:t>
    </dgm:pt>
    <dgm:pt modelId="{053D0904-9BF4-4020-8B50-03658054B395}">
      <dgm:prSet/>
      <dgm:spPr/>
      <dgm:t>
        <a:bodyPr/>
        <a:lstStyle/>
        <a:p>
          <a:r>
            <a:rPr lang="en-US"/>
            <a:t>9. Journal Presentation On </a:t>
          </a:r>
          <a:r>
            <a:rPr lang="en-US" b="1"/>
            <a:t> Retrospective study to identify the causes of postnatal depression among postnatal mothers of a selected hospital at Bharuch,Gujarat by Mrs.Keerthi</a:t>
          </a:r>
          <a:endParaRPr lang="en-US"/>
        </a:p>
      </dgm:t>
    </dgm:pt>
    <dgm:pt modelId="{20B752BE-BB60-4DA1-947D-77327A42C469}" type="parTrans" cxnId="{94F24CD2-AEA5-4F94-BAC7-4E2318FFE1A0}">
      <dgm:prSet/>
      <dgm:spPr/>
      <dgm:t>
        <a:bodyPr/>
        <a:lstStyle/>
        <a:p>
          <a:endParaRPr lang="en-US"/>
        </a:p>
      </dgm:t>
    </dgm:pt>
    <dgm:pt modelId="{3E967732-1A19-43C4-8978-10838590A0BC}" type="sibTrans" cxnId="{94F24CD2-AEA5-4F94-BAC7-4E2318FFE1A0}">
      <dgm:prSet/>
      <dgm:spPr/>
      <dgm:t>
        <a:bodyPr/>
        <a:lstStyle/>
        <a:p>
          <a:endParaRPr lang="en-US"/>
        </a:p>
      </dgm:t>
    </dgm:pt>
    <dgm:pt modelId="{A49BA515-3DBA-4515-9C19-F05A3DAA5518}">
      <dgm:prSet/>
      <dgm:spPr/>
      <dgm:t>
        <a:bodyPr/>
        <a:lstStyle/>
        <a:p>
          <a:r>
            <a:rPr lang="en-US" b="1"/>
            <a:t>10.</a:t>
          </a:r>
          <a:r>
            <a:rPr lang="en-US"/>
            <a:t> Journal Presentation On </a:t>
          </a:r>
          <a:r>
            <a:rPr lang="en-US" b="1"/>
            <a:t>Assessing requirement on additional screening for detection of breast cancer by MRI after screening with Ultrasound”  by Ms.Geeta</a:t>
          </a:r>
          <a:endParaRPr lang="en-US"/>
        </a:p>
      </dgm:t>
    </dgm:pt>
    <dgm:pt modelId="{D757DC5E-C8FC-4B34-A551-8AA5E38152A5}" type="parTrans" cxnId="{6AA00D7E-FC0E-4D3E-8124-B4C522794A58}">
      <dgm:prSet/>
      <dgm:spPr/>
      <dgm:t>
        <a:bodyPr/>
        <a:lstStyle/>
        <a:p>
          <a:endParaRPr lang="en-US"/>
        </a:p>
      </dgm:t>
    </dgm:pt>
    <dgm:pt modelId="{CD69B36E-8961-4B8B-B0A4-7785917B0A32}" type="sibTrans" cxnId="{6AA00D7E-FC0E-4D3E-8124-B4C522794A58}">
      <dgm:prSet/>
      <dgm:spPr/>
      <dgm:t>
        <a:bodyPr/>
        <a:lstStyle/>
        <a:p>
          <a:endParaRPr lang="en-US"/>
        </a:p>
      </dgm:t>
    </dgm:pt>
    <dgm:pt modelId="{07B6E17C-AF95-4CBA-91E6-8EEE7547EAD1}" type="pres">
      <dgm:prSet presAssocID="{ACC21C17-7273-4FF4-97B2-25A3682241C9}" presName="vert0" presStyleCnt="0">
        <dgm:presLayoutVars>
          <dgm:dir/>
          <dgm:animOne val="branch"/>
          <dgm:animLvl val="lvl"/>
        </dgm:presLayoutVars>
      </dgm:prSet>
      <dgm:spPr/>
    </dgm:pt>
    <dgm:pt modelId="{34E1AD45-2D6C-43A6-9973-872BD5797E52}" type="pres">
      <dgm:prSet presAssocID="{0A610D09-51EF-48D5-9174-97B3DE373E1E}" presName="thickLine" presStyleLbl="alignNode1" presStyleIdx="0" presStyleCnt="4"/>
      <dgm:spPr/>
    </dgm:pt>
    <dgm:pt modelId="{683D467C-84E6-473E-81B2-AA998C15E519}" type="pres">
      <dgm:prSet presAssocID="{0A610D09-51EF-48D5-9174-97B3DE373E1E}" presName="horz1" presStyleCnt="0"/>
      <dgm:spPr/>
    </dgm:pt>
    <dgm:pt modelId="{61C6F470-3466-4270-818B-98A7FDA2EF86}" type="pres">
      <dgm:prSet presAssocID="{0A610D09-51EF-48D5-9174-97B3DE373E1E}" presName="tx1" presStyleLbl="revTx" presStyleIdx="0" presStyleCnt="4"/>
      <dgm:spPr/>
    </dgm:pt>
    <dgm:pt modelId="{636EEE4B-4BE9-488F-933B-A1973A497C3B}" type="pres">
      <dgm:prSet presAssocID="{0A610D09-51EF-48D5-9174-97B3DE373E1E}" presName="vert1" presStyleCnt="0"/>
      <dgm:spPr/>
    </dgm:pt>
    <dgm:pt modelId="{82FE3E21-942B-404A-957A-E11437FA6479}" type="pres">
      <dgm:prSet presAssocID="{FC248610-5134-42D5-91EA-4B89ECFF6240}" presName="thickLine" presStyleLbl="alignNode1" presStyleIdx="1" presStyleCnt="4"/>
      <dgm:spPr/>
    </dgm:pt>
    <dgm:pt modelId="{DC3EC065-15A4-4383-AF68-2636A1E689CE}" type="pres">
      <dgm:prSet presAssocID="{FC248610-5134-42D5-91EA-4B89ECFF6240}" presName="horz1" presStyleCnt="0"/>
      <dgm:spPr/>
    </dgm:pt>
    <dgm:pt modelId="{AB7E9785-017A-4DD5-9469-89042BE73D45}" type="pres">
      <dgm:prSet presAssocID="{FC248610-5134-42D5-91EA-4B89ECFF6240}" presName="tx1" presStyleLbl="revTx" presStyleIdx="1" presStyleCnt="4"/>
      <dgm:spPr/>
    </dgm:pt>
    <dgm:pt modelId="{25DE1693-3E7D-482C-9CF9-2EB7AB2431B2}" type="pres">
      <dgm:prSet presAssocID="{FC248610-5134-42D5-91EA-4B89ECFF6240}" presName="vert1" presStyleCnt="0"/>
      <dgm:spPr/>
    </dgm:pt>
    <dgm:pt modelId="{17EF1A15-D888-491F-88CF-8EA8B71605E2}" type="pres">
      <dgm:prSet presAssocID="{053D0904-9BF4-4020-8B50-03658054B395}" presName="thickLine" presStyleLbl="alignNode1" presStyleIdx="2" presStyleCnt="4"/>
      <dgm:spPr/>
    </dgm:pt>
    <dgm:pt modelId="{5FCBFD52-7C67-4344-8076-028B621C378A}" type="pres">
      <dgm:prSet presAssocID="{053D0904-9BF4-4020-8B50-03658054B395}" presName="horz1" presStyleCnt="0"/>
      <dgm:spPr/>
    </dgm:pt>
    <dgm:pt modelId="{3AA98292-0C58-4170-A047-663E83886150}" type="pres">
      <dgm:prSet presAssocID="{053D0904-9BF4-4020-8B50-03658054B395}" presName="tx1" presStyleLbl="revTx" presStyleIdx="2" presStyleCnt="4"/>
      <dgm:spPr/>
    </dgm:pt>
    <dgm:pt modelId="{4FE027EE-4515-4DDE-87E4-4AFC8789B9EB}" type="pres">
      <dgm:prSet presAssocID="{053D0904-9BF4-4020-8B50-03658054B395}" presName="vert1" presStyleCnt="0"/>
      <dgm:spPr/>
    </dgm:pt>
    <dgm:pt modelId="{84BBF100-B825-4675-8C68-BCC6197309AA}" type="pres">
      <dgm:prSet presAssocID="{A49BA515-3DBA-4515-9C19-F05A3DAA5518}" presName="thickLine" presStyleLbl="alignNode1" presStyleIdx="3" presStyleCnt="4"/>
      <dgm:spPr/>
    </dgm:pt>
    <dgm:pt modelId="{B75C95C7-60F3-4CD6-8AFE-939A5BD03DFC}" type="pres">
      <dgm:prSet presAssocID="{A49BA515-3DBA-4515-9C19-F05A3DAA5518}" presName="horz1" presStyleCnt="0"/>
      <dgm:spPr/>
    </dgm:pt>
    <dgm:pt modelId="{8A36E8CC-C699-424F-8747-B420EABA9128}" type="pres">
      <dgm:prSet presAssocID="{A49BA515-3DBA-4515-9C19-F05A3DAA5518}" presName="tx1" presStyleLbl="revTx" presStyleIdx="3" presStyleCnt="4"/>
      <dgm:spPr/>
    </dgm:pt>
    <dgm:pt modelId="{859C754D-8C23-4D3F-83FB-75C0A5DF4594}" type="pres">
      <dgm:prSet presAssocID="{A49BA515-3DBA-4515-9C19-F05A3DAA5518}" presName="vert1" presStyleCnt="0"/>
      <dgm:spPr/>
    </dgm:pt>
  </dgm:ptLst>
  <dgm:cxnLst>
    <dgm:cxn modelId="{D3F5F404-30A1-4A86-97A4-6CC2870EA41E}" type="presOf" srcId="{FC248610-5134-42D5-91EA-4B89ECFF6240}" destId="{AB7E9785-017A-4DD5-9469-89042BE73D45}" srcOrd="0" destOrd="0" presId="urn:microsoft.com/office/officeart/2008/layout/LinedList"/>
    <dgm:cxn modelId="{FB02070C-3A2E-4690-9F99-012AD525AA32}" type="presOf" srcId="{A49BA515-3DBA-4515-9C19-F05A3DAA5518}" destId="{8A36E8CC-C699-424F-8747-B420EABA9128}" srcOrd="0" destOrd="0" presId="urn:microsoft.com/office/officeart/2008/layout/LinedList"/>
    <dgm:cxn modelId="{7E000F42-D2F6-4992-8F07-C5F252A3727F}" srcId="{ACC21C17-7273-4FF4-97B2-25A3682241C9}" destId="{FC248610-5134-42D5-91EA-4B89ECFF6240}" srcOrd="1" destOrd="0" parTransId="{9891E45A-FB89-4632-ABAF-946B171CE46B}" sibTransId="{3D2FD52E-8B63-4FC9-AF84-CF911BF8615E}"/>
    <dgm:cxn modelId="{75813E70-2EEC-4209-B8EA-F9546E04E2C9}" srcId="{ACC21C17-7273-4FF4-97B2-25A3682241C9}" destId="{0A610D09-51EF-48D5-9174-97B3DE373E1E}" srcOrd="0" destOrd="0" parTransId="{9340B7EB-3084-4E19-BDC1-52AFB35A0522}" sibTransId="{784DA099-70FA-4AD9-8117-34BB7D322B44}"/>
    <dgm:cxn modelId="{A7A34874-2F45-46BA-A72B-098B14C21F46}" type="presOf" srcId="{0A610D09-51EF-48D5-9174-97B3DE373E1E}" destId="{61C6F470-3466-4270-818B-98A7FDA2EF86}" srcOrd="0" destOrd="0" presId="urn:microsoft.com/office/officeart/2008/layout/LinedList"/>
    <dgm:cxn modelId="{1E903555-9AA3-45FB-84A0-470A89781B1B}" type="presOf" srcId="{ACC21C17-7273-4FF4-97B2-25A3682241C9}" destId="{07B6E17C-AF95-4CBA-91E6-8EEE7547EAD1}" srcOrd="0" destOrd="0" presId="urn:microsoft.com/office/officeart/2008/layout/LinedList"/>
    <dgm:cxn modelId="{6AA00D7E-FC0E-4D3E-8124-B4C522794A58}" srcId="{ACC21C17-7273-4FF4-97B2-25A3682241C9}" destId="{A49BA515-3DBA-4515-9C19-F05A3DAA5518}" srcOrd="3" destOrd="0" parTransId="{D757DC5E-C8FC-4B34-A551-8AA5E38152A5}" sibTransId="{CD69B36E-8961-4B8B-B0A4-7785917B0A32}"/>
    <dgm:cxn modelId="{0DDBB1B8-3C64-4E42-B17E-6FDD26C5A44C}" type="presOf" srcId="{053D0904-9BF4-4020-8B50-03658054B395}" destId="{3AA98292-0C58-4170-A047-663E83886150}" srcOrd="0" destOrd="0" presId="urn:microsoft.com/office/officeart/2008/layout/LinedList"/>
    <dgm:cxn modelId="{94F24CD2-AEA5-4F94-BAC7-4E2318FFE1A0}" srcId="{ACC21C17-7273-4FF4-97B2-25A3682241C9}" destId="{053D0904-9BF4-4020-8B50-03658054B395}" srcOrd="2" destOrd="0" parTransId="{20B752BE-BB60-4DA1-947D-77327A42C469}" sibTransId="{3E967732-1A19-43C4-8978-10838590A0BC}"/>
    <dgm:cxn modelId="{7F991A36-1D4C-4307-8499-B7C859746FF9}" type="presParOf" srcId="{07B6E17C-AF95-4CBA-91E6-8EEE7547EAD1}" destId="{34E1AD45-2D6C-43A6-9973-872BD5797E52}" srcOrd="0" destOrd="0" presId="urn:microsoft.com/office/officeart/2008/layout/LinedList"/>
    <dgm:cxn modelId="{2331EE0A-EC0E-4E84-B25C-ED4DE3C1CC66}" type="presParOf" srcId="{07B6E17C-AF95-4CBA-91E6-8EEE7547EAD1}" destId="{683D467C-84E6-473E-81B2-AA998C15E519}" srcOrd="1" destOrd="0" presId="urn:microsoft.com/office/officeart/2008/layout/LinedList"/>
    <dgm:cxn modelId="{E460EA03-BC52-4303-87F7-E417E2EA2315}" type="presParOf" srcId="{683D467C-84E6-473E-81B2-AA998C15E519}" destId="{61C6F470-3466-4270-818B-98A7FDA2EF86}" srcOrd="0" destOrd="0" presId="urn:microsoft.com/office/officeart/2008/layout/LinedList"/>
    <dgm:cxn modelId="{15AA2F11-8CC6-4956-B9D7-1AF2B30A53CA}" type="presParOf" srcId="{683D467C-84E6-473E-81B2-AA998C15E519}" destId="{636EEE4B-4BE9-488F-933B-A1973A497C3B}" srcOrd="1" destOrd="0" presId="urn:microsoft.com/office/officeart/2008/layout/LinedList"/>
    <dgm:cxn modelId="{21E55C09-A01B-4B9B-9F06-67A63CA4AD94}" type="presParOf" srcId="{07B6E17C-AF95-4CBA-91E6-8EEE7547EAD1}" destId="{82FE3E21-942B-404A-957A-E11437FA6479}" srcOrd="2" destOrd="0" presId="urn:microsoft.com/office/officeart/2008/layout/LinedList"/>
    <dgm:cxn modelId="{CA2C1E8A-B244-4475-B975-F8B2ED707BB6}" type="presParOf" srcId="{07B6E17C-AF95-4CBA-91E6-8EEE7547EAD1}" destId="{DC3EC065-15A4-4383-AF68-2636A1E689CE}" srcOrd="3" destOrd="0" presId="urn:microsoft.com/office/officeart/2008/layout/LinedList"/>
    <dgm:cxn modelId="{78F7D825-964D-4F3D-A148-5AEF72FE4463}" type="presParOf" srcId="{DC3EC065-15A4-4383-AF68-2636A1E689CE}" destId="{AB7E9785-017A-4DD5-9469-89042BE73D45}" srcOrd="0" destOrd="0" presId="urn:microsoft.com/office/officeart/2008/layout/LinedList"/>
    <dgm:cxn modelId="{62F28112-93D4-4120-8418-36A7A7DCCEF1}" type="presParOf" srcId="{DC3EC065-15A4-4383-AF68-2636A1E689CE}" destId="{25DE1693-3E7D-482C-9CF9-2EB7AB2431B2}" srcOrd="1" destOrd="0" presId="urn:microsoft.com/office/officeart/2008/layout/LinedList"/>
    <dgm:cxn modelId="{28C1C920-E736-4E61-B04E-DC94A93C75D5}" type="presParOf" srcId="{07B6E17C-AF95-4CBA-91E6-8EEE7547EAD1}" destId="{17EF1A15-D888-491F-88CF-8EA8B71605E2}" srcOrd="4" destOrd="0" presId="urn:microsoft.com/office/officeart/2008/layout/LinedList"/>
    <dgm:cxn modelId="{9C73FD15-80CB-44AE-B106-D3B387E434FB}" type="presParOf" srcId="{07B6E17C-AF95-4CBA-91E6-8EEE7547EAD1}" destId="{5FCBFD52-7C67-4344-8076-028B621C378A}" srcOrd="5" destOrd="0" presId="urn:microsoft.com/office/officeart/2008/layout/LinedList"/>
    <dgm:cxn modelId="{18DB2A0B-6D3E-458B-918F-05BE24C55838}" type="presParOf" srcId="{5FCBFD52-7C67-4344-8076-028B621C378A}" destId="{3AA98292-0C58-4170-A047-663E83886150}" srcOrd="0" destOrd="0" presId="urn:microsoft.com/office/officeart/2008/layout/LinedList"/>
    <dgm:cxn modelId="{751BAD29-CF9F-47E1-8F11-668B6F0172CD}" type="presParOf" srcId="{5FCBFD52-7C67-4344-8076-028B621C378A}" destId="{4FE027EE-4515-4DDE-87E4-4AFC8789B9EB}" srcOrd="1" destOrd="0" presId="urn:microsoft.com/office/officeart/2008/layout/LinedList"/>
    <dgm:cxn modelId="{EF8959E0-8CDF-4B7F-92EF-C5AC7B3E34B4}" type="presParOf" srcId="{07B6E17C-AF95-4CBA-91E6-8EEE7547EAD1}" destId="{84BBF100-B825-4675-8C68-BCC6197309AA}" srcOrd="6" destOrd="0" presId="urn:microsoft.com/office/officeart/2008/layout/LinedList"/>
    <dgm:cxn modelId="{17E9F3EE-9AAF-4A77-8AC7-0402290DD6DD}" type="presParOf" srcId="{07B6E17C-AF95-4CBA-91E6-8EEE7547EAD1}" destId="{B75C95C7-60F3-4CD6-8AFE-939A5BD03DFC}" srcOrd="7" destOrd="0" presId="urn:microsoft.com/office/officeart/2008/layout/LinedList"/>
    <dgm:cxn modelId="{67593788-2F46-4BC0-BA4F-3A022915F439}" type="presParOf" srcId="{B75C95C7-60F3-4CD6-8AFE-939A5BD03DFC}" destId="{8A36E8CC-C699-424F-8747-B420EABA9128}" srcOrd="0" destOrd="0" presId="urn:microsoft.com/office/officeart/2008/layout/LinedList"/>
    <dgm:cxn modelId="{B82C4159-3A4D-4907-80FE-D707E00FFDE1}" type="presParOf" srcId="{B75C95C7-60F3-4CD6-8AFE-939A5BD03DFC}" destId="{859C754D-8C23-4D3F-83FB-75C0A5DF459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8580D8D-BB5E-4485-B1AA-47F0F0CE419F}" type="doc">
      <dgm:prSet loTypeId="urn:microsoft.com/office/officeart/2008/layout/LinedList" loCatId="list" qsTypeId="urn:microsoft.com/office/officeart/2005/8/quickstyle/simple1" qsCatId="simple" csTypeId="urn:microsoft.com/office/officeart/2005/8/colors/accent5_2" csCatId="accent5"/>
      <dgm:spPr/>
      <dgm:t>
        <a:bodyPr/>
        <a:lstStyle/>
        <a:p>
          <a:endParaRPr lang="en-US"/>
        </a:p>
      </dgm:t>
    </dgm:pt>
    <dgm:pt modelId="{6AEB169D-22E6-4851-B00F-5B4E577A8D57}">
      <dgm:prSet/>
      <dgm:spPr/>
      <dgm:t>
        <a:bodyPr/>
        <a:lstStyle/>
        <a:p>
          <a:r>
            <a:rPr lang="en-US" i="1" dirty="0"/>
            <a:t>11</a:t>
          </a:r>
          <a:r>
            <a:rPr lang="en-US" dirty="0"/>
            <a:t>. Journal Presentation On </a:t>
          </a:r>
          <a:r>
            <a:rPr lang="en-IN" b="1" dirty="0"/>
            <a:t>Comparative study to assess knowledge regarding breastfeeding among postnatal mother of rural and urban area.” by </a:t>
          </a:r>
          <a:r>
            <a:rPr lang="en-IN" b="1" dirty="0" err="1"/>
            <a:t>Ms.Anjana</a:t>
          </a:r>
          <a:endParaRPr lang="en-US" dirty="0"/>
        </a:p>
      </dgm:t>
    </dgm:pt>
    <dgm:pt modelId="{706D4D9A-D02E-440F-87F8-DC2E41FFBB62}" type="parTrans" cxnId="{62CBCA02-87D8-4C19-ADF1-41958756CE62}">
      <dgm:prSet/>
      <dgm:spPr/>
      <dgm:t>
        <a:bodyPr/>
        <a:lstStyle/>
        <a:p>
          <a:endParaRPr lang="en-US"/>
        </a:p>
      </dgm:t>
    </dgm:pt>
    <dgm:pt modelId="{6BBB116F-B264-4A6D-8426-81D3594BB20F}" type="sibTrans" cxnId="{62CBCA02-87D8-4C19-ADF1-41958756CE62}">
      <dgm:prSet/>
      <dgm:spPr/>
      <dgm:t>
        <a:bodyPr/>
        <a:lstStyle/>
        <a:p>
          <a:endParaRPr lang="en-US"/>
        </a:p>
      </dgm:t>
    </dgm:pt>
    <dgm:pt modelId="{0ECB8E93-345D-41FE-B91F-AAEA491C0A1B}">
      <dgm:prSet/>
      <dgm:spPr/>
      <dgm:t>
        <a:bodyPr/>
        <a:lstStyle/>
        <a:p>
          <a:r>
            <a:rPr lang="en-US"/>
            <a:t>12. Journal Presentation On </a:t>
          </a:r>
          <a:r>
            <a:rPr lang="en-IN" b="1"/>
            <a:t>Sleep apnoea on coronary artery disease” by Ms.Dipti</a:t>
          </a:r>
          <a:endParaRPr lang="en-US"/>
        </a:p>
      </dgm:t>
    </dgm:pt>
    <dgm:pt modelId="{F5D4ECC8-F45C-4F15-BD6E-C5A84EEB7A63}" type="parTrans" cxnId="{E96588FB-0884-4674-B493-D022C270836B}">
      <dgm:prSet/>
      <dgm:spPr/>
      <dgm:t>
        <a:bodyPr/>
        <a:lstStyle/>
        <a:p>
          <a:endParaRPr lang="en-US"/>
        </a:p>
      </dgm:t>
    </dgm:pt>
    <dgm:pt modelId="{98CB393F-300F-4F2C-B772-1EACE8AFD5C8}" type="sibTrans" cxnId="{E96588FB-0884-4674-B493-D022C270836B}">
      <dgm:prSet/>
      <dgm:spPr/>
      <dgm:t>
        <a:bodyPr/>
        <a:lstStyle/>
        <a:p>
          <a:endParaRPr lang="en-US"/>
        </a:p>
      </dgm:t>
    </dgm:pt>
    <dgm:pt modelId="{AB52D400-2666-4190-95D8-7180BAAA36A9}">
      <dgm:prSet/>
      <dgm:spPr/>
      <dgm:t>
        <a:bodyPr/>
        <a:lstStyle/>
        <a:p>
          <a:r>
            <a:rPr lang="en-IN" b="1"/>
            <a:t>13.</a:t>
          </a:r>
          <a:r>
            <a:rPr lang="en-US"/>
            <a:t> Journal Presentation On </a:t>
          </a:r>
          <a:r>
            <a:rPr lang="en-US" b="1"/>
            <a:t>Assessment of prevalence of ADHD among schoolchildren in selected schools by Ms.Ashitha</a:t>
          </a:r>
          <a:endParaRPr lang="en-US"/>
        </a:p>
      </dgm:t>
    </dgm:pt>
    <dgm:pt modelId="{5AAE7FE4-1935-4529-82CA-55938917758C}" type="parTrans" cxnId="{54170E20-5492-47C3-9834-6861E108325D}">
      <dgm:prSet/>
      <dgm:spPr/>
      <dgm:t>
        <a:bodyPr/>
        <a:lstStyle/>
        <a:p>
          <a:endParaRPr lang="en-US"/>
        </a:p>
      </dgm:t>
    </dgm:pt>
    <dgm:pt modelId="{FC341851-03AC-4EE7-BB0E-CBA817CC9588}" type="sibTrans" cxnId="{54170E20-5492-47C3-9834-6861E108325D}">
      <dgm:prSet/>
      <dgm:spPr/>
      <dgm:t>
        <a:bodyPr/>
        <a:lstStyle/>
        <a:p>
          <a:endParaRPr lang="en-US"/>
        </a:p>
      </dgm:t>
    </dgm:pt>
    <dgm:pt modelId="{8CAD4054-231B-42B9-AC50-02AE1DF66E4B}" type="pres">
      <dgm:prSet presAssocID="{F8580D8D-BB5E-4485-B1AA-47F0F0CE419F}" presName="vert0" presStyleCnt="0">
        <dgm:presLayoutVars>
          <dgm:dir/>
          <dgm:animOne val="branch"/>
          <dgm:animLvl val="lvl"/>
        </dgm:presLayoutVars>
      </dgm:prSet>
      <dgm:spPr/>
    </dgm:pt>
    <dgm:pt modelId="{F1A98001-B421-4076-83A5-9D56F6223E3A}" type="pres">
      <dgm:prSet presAssocID="{6AEB169D-22E6-4851-B00F-5B4E577A8D57}" presName="thickLine" presStyleLbl="alignNode1" presStyleIdx="0" presStyleCnt="3"/>
      <dgm:spPr/>
    </dgm:pt>
    <dgm:pt modelId="{B8C769F0-DFCA-4EA9-A504-ACB164A77872}" type="pres">
      <dgm:prSet presAssocID="{6AEB169D-22E6-4851-B00F-5B4E577A8D57}" presName="horz1" presStyleCnt="0"/>
      <dgm:spPr/>
    </dgm:pt>
    <dgm:pt modelId="{3DC37E3D-7D95-4CD9-9F3A-677200444DA3}" type="pres">
      <dgm:prSet presAssocID="{6AEB169D-22E6-4851-B00F-5B4E577A8D57}" presName="tx1" presStyleLbl="revTx" presStyleIdx="0" presStyleCnt="3"/>
      <dgm:spPr/>
    </dgm:pt>
    <dgm:pt modelId="{4DB5DD37-70E3-4C19-B032-4C15A5BA76FE}" type="pres">
      <dgm:prSet presAssocID="{6AEB169D-22E6-4851-B00F-5B4E577A8D57}" presName="vert1" presStyleCnt="0"/>
      <dgm:spPr/>
    </dgm:pt>
    <dgm:pt modelId="{85AC2817-4209-4790-8ABD-9F5AC23454A2}" type="pres">
      <dgm:prSet presAssocID="{0ECB8E93-345D-41FE-B91F-AAEA491C0A1B}" presName="thickLine" presStyleLbl="alignNode1" presStyleIdx="1" presStyleCnt="3"/>
      <dgm:spPr/>
    </dgm:pt>
    <dgm:pt modelId="{135B5665-EB1D-4D02-8B0D-252BAC292D17}" type="pres">
      <dgm:prSet presAssocID="{0ECB8E93-345D-41FE-B91F-AAEA491C0A1B}" presName="horz1" presStyleCnt="0"/>
      <dgm:spPr/>
    </dgm:pt>
    <dgm:pt modelId="{78EED4C6-2CE3-446B-B9EB-58565D53AFE4}" type="pres">
      <dgm:prSet presAssocID="{0ECB8E93-345D-41FE-B91F-AAEA491C0A1B}" presName="tx1" presStyleLbl="revTx" presStyleIdx="1" presStyleCnt="3"/>
      <dgm:spPr/>
    </dgm:pt>
    <dgm:pt modelId="{4298D3A9-88F7-455C-A1D3-47C2FF20EA11}" type="pres">
      <dgm:prSet presAssocID="{0ECB8E93-345D-41FE-B91F-AAEA491C0A1B}" presName="vert1" presStyleCnt="0"/>
      <dgm:spPr/>
    </dgm:pt>
    <dgm:pt modelId="{C7B2D401-8AA0-423C-B5ED-D6472318D71C}" type="pres">
      <dgm:prSet presAssocID="{AB52D400-2666-4190-95D8-7180BAAA36A9}" presName="thickLine" presStyleLbl="alignNode1" presStyleIdx="2" presStyleCnt="3"/>
      <dgm:spPr/>
    </dgm:pt>
    <dgm:pt modelId="{34C6ABFB-BC28-4CD4-AE5C-E345E69F5E1C}" type="pres">
      <dgm:prSet presAssocID="{AB52D400-2666-4190-95D8-7180BAAA36A9}" presName="horz1" presStyleCnt="0"/>
      <dgm:spPr/>
    </dgm:pt>
    <dgm:pt modelId="{ADC4B6AB-616D-4A38-A7C6-737300125772}" type="pres">
      <dgm:prSet presAssocID="{AB52D400-2666-4190-95D8-7180BAAA36A9}" presName="tx1" presStyleLbl="revTx" presStyleIdx="2" presStyleCnt="3"/>
      <dgm:spPr/>
    </dgm:pt>
    <dgm:pt modelId="{1677E9ED-BF75-4B59-B28E-F6C7D23704A3}" type="pres">
      <dgm:prSet presAssocID="{AB52D400-2666-4190-95D8-7180BAAA36A9}" presName="vert1" presStyleCnt="0"/>
      <dgm:spPr/>
    </dgm:pt>
  </dgm:ptLst>
  <dgm:cxnLst>
    <dgm:cxn modelId="{612E0F01-E82B-4BE0-970C-B7ADF147C890}" type="presOf" srcId="{F8580D8D-BB5E-4485-B1AA-47F0F0CE419F}" destId="{8CAD4054-231B-42B9-AC50-02AE1DF66E4B}" srcOrd="0" destOrd="0" presId="urn:microsoft.com/office/officeart/2008/layout/LinedList"/>
    <dgm:cxn modelId="{62CBCA02-87D8-4C19-ADF1-41958756CE62}" srcId="{F8580D8D-BB5E-4485-B1AA-47F0F0CE419F}" destId="{6AEB169D-22E6-4851-B00F-5B4E577A8D57}" srcOrd="0" destOrd="0" parTransId="{706D4D9A-D02E-440F-87F8-DC2E41FFBB62}" sibTransId="{6BBB116F-B264-4A6D-8426-81D3594BB20F}"/>
    <dgm:cxn modelId="{18A0AC0B-D237-445D-B78F-CC33A2F835C5}" type="presOf" srcId="{AB52D400-2666-4190-95D8-7180BAAA36A9}" destId="{ADC4B6AB-616D-4A38-A7C6-737300125772}" srcOrd="0" destOrd="0" presId="urn:microsoft.com/office/officeart/2008/layout/LinedList"/>
    <dgm:cxn modelId="{54170E20-5492-47C3-9834-6861E108325D}" srcId="{F8580D8D-BB5E-4485-B1AA-47F0F0CE419F}" destId="{AB52D400-2666-4190-95D8-7180BAAA36A9}" srcOrd="2" destOrd="0" parTransId="{5AAE7FE4-1935-4529-82CA-55938917758C}" sibTransId="{FC341851-03AC-4EE7-BB0E-CBA817CC9588}"/>
    <dgm:cxn modelId="{7AA5143D-7BAC-4570-AC35-E8FC527A0D5C}" type="presOf" srcId="{6AEB169D-22E6-4851-B00F-5B4E577A8D57}" destId="{3DC37E3D-7D95-4CD9-9F3A-677200444DA3}" srcOrd="0" destOrd="0" presId="urn:microsoft.com/office/officeart/2008/layout/LinedList"/>
    <dgm:cxn modelId="{CE221653-D8D4-46A8-B4F6-EEAF86413909}" type="presOf" srcId="{0ECB8E93-345D-41FE-B91F-AAEA491C0A1B}" destId="{78EED4C6-2CE3-446B-B9EB-58565D53AFE4}" srcOrd="0" destOrd="0" presId="urn:microsoft.com/office/officeart/2008/layout/LinedList"/>
    <dgm:cxn modelId="{E96588FB-0884-4674-B493-D022C270836B}" srcId="{F8580D8D-BB5E-4485-B1AA-47F0F0CE419F}" destId="{0ECB8E93-345D-41FE-B91F-AAEA491C0A1B}" srcOrd="1" destOrd="0" parTransId="{F5D4ECC8-F45C-4F15-BD6E-C5A84EEB7A63}" sibTransId="{98CB393F-300F-4F2C-B772-1EACE8AFD5C8}"/>
    <dgm:cxn modelId="{1EB39D3A-A3C0-46FD-8C71-AD49B025C1C0}" type="presParOf" srcId="{8CAD4054-231B-42B9-AC50-02AE1DF66E4B}" destId="{F1A98001-B421-4076-83A5-9D56F6223E3A}" srcOrd="0" destOrd="0" presId="urn:microsoft.com/office/officeart/2008/layout/LinedList"/>
    <dgm:cxn modelId="{1EF56F14-4145-432F-9692-067691D3A0DA}" type="presParOf" srcId="{8CAD4054-231B-42B9-AC50-02AE1DF66E4B}" destId="{B8C769F0-DFCA-4EA9-A504-ACB164A77872}" srcOrd="1" destOrd="0" presId="urn:microsoft.com/office/officeart/2008/layout/LinedList"/>
    <dgm:cxn modelId="{C651B81D-A98A-47C9-9930-DBF298C788BC}" type="presParOf" srcId="{B8C769F0-DFCA-4EA9-A504-ACB164A77872}" destId="{3DC37E3D-7D95-4CD9-9F3A-677200444DA3}" srcOrd="0" destOrd="0" presId="urn:microsoft.com/office/officeart/2008/layout/LinedList"/>
    <dgm:cxn modelId="{B46549B5-EA4E-4FDC-BC76-3AF43CE58D0C}" type="presParOf" srcId="{B8C769F0-DFCA-4EA9-A504-ACB164A77872}" destId="{4DB5DD37-70E3-4C19-B032-4C15A5BA76FE}" srcOrd="1" destOrd="0" presId="urn:microsoft.com/office/officeart/2008/layout/LinedList"/>
    <dgm:cxn modelId="{E3076C5B-EC28-41CC-98B9-93FAC941B4AD}" type="presParOf" srcId="{8CAD4054-231B-42B9-AC50-02AE1DF66E4B}" destId="{85AC2817-4209-4790-8ABD-9F5AC23454A2}" srcOrd="2" destOrd="0" presId="urn:microsoft.com/office/officeart/2008/layout/LinedList"/>
    <dgm:cxn modelId="{4E3B982E-169B-4C49-88EC-89EC72A4BF4E}" type="presParOf" srcId="{8CAD4054-231B-42B9-AC50-02AE1DF66E4B}" destId="{135B5665-EB1D-4D02-8B0D-252BAC292D17}" srcOrd="3" destOrd="0" presId="urn:microsoft.com/office/officeart/2008/layout/LinedList"/>
    <dgm:cxn modelId="{1EE84CBC-7941-4C0E-B847-04E096985E57}" type="presParOf" srcId="{135B5665-EB1D-4D02-8B0D-252BAC292D17}" destId="{78EED4C6-2CE3-446B-B9EB-58565D53AFE4}" srcOrd="0" destOrd="0" presId="urn:microsoft.com/office/officeart/2008/layout/LinedList"/>
    <dgm:cxn modelId="{E0605D71-A117-4661-87A0-444F364FF682}" type="presParOf" srcId="{135B5665-EB1D-4D02-8B0D-252BAC292D17}" destId="{4298D3A9-88F7-455C-A1D3-47C2FF20EA11}" srcOrd="1" destOrd="0" presId="urn:microsoft.com/office/officeart/2008/layout/LinedList"/>
    <dgm:cxn modelId="{F47A121C-DD75-41D4-B011-A9BE2D7F7788}" type="presParOf" srcId="{8CAD4054-231B-42B9-AC50-02AE1DF66E4B}" destId="{C7B2D401-8AA0-423C-B5ED-D6472318D71C}" srcOrd="4" destOrd="0" presId="urn:microsoft.com/office/officeart/2008/layout/LinedList"/>
    <dgm:cxn modelId="{AA34B30A-5947-4BE1-B89B-5211A1B882C3}" type="presParOf" srcId="{8CAD4054-231B-42B9-AC50-02AE1DF66E4B}" destId="{34C6ABFB-BC28-4CD4-AE5C-E345E69F5E1C}" srcOrd="5" destOrd="0" presId="urn:microsoft.com/office/officeart/2008/layout/LinedList"/>
    <dgm:cxn modelId="{2239A2D8-231A-4BCD-AA85-3392E3E0E0CF}" type="presParOf" srcId="{34C6ABFB-BC28-4CD4-AE5C-E345E69F5E1C}" destId="{ADC4B6AB-616D-4A38-A7C6-737300125772}" srcOrd="0" destOrd="0" presId="urn:microsoft.com/office/officeart/2008/layout/LinedList"/>
    <dgm:cxn modelId="{03846290-4A74-43FC-A156-732993CDC0CE}" type="presParOf" srcId="{34C6ABFB-BC28-4CD4-AE5C-E345E69F5E1C}" destId="{1677E9ED-BF75-4B59-B28E-F6C7D23704A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7570D29-8DF7-446A-BCA7-7CF0F2CD816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0521BEC-B7C4-4D3A-99D6-CA64CBBD87F4}">
      <dgm:prSet/>
      <dgm:spPr/>
      <dgm:t>
        <a:bodyPr/>
        <a:lstStyle/>
        <a:p>
          <a:pPr>
            <a:lnSpc>
              <a:spcPct val="100000"/>
            </a:lnSpc>
          </a:pPr>
          <a:r>
            <a:rPr lang="en-US"/>
            <a:t>TEACHERS DAY  celebration on September 05</a:t>
          </a:r>
          <a:endParaRPr lang="en-US" dirty="0"/>
        </a:p>
      </dgm:t>
    </dgm:pt>
    <dgm:pt modelId="{A11A4081-444B-465A-96E1-83612598FC30}" type="parTrans" cxnId="{29F5A749-6838-4E81-9A7F-E467DC56976C}">
      <dgm:prSet/>
      <dgm:spPr/>
      <dgm:t>
        <a:bodyPr/>
        <a:lstStyle/>
        <a:p>
          <a:endParaRPr lang="en-US"/>
        </a:p>
      </dgm:t>
    </dgm:pt>
    <dgm:pt modelId="{C7791977-3E4B-444C-9729-5DE0513E2A6B}" type="sibTrans" cxnId="{29F5A749-6838-4E81-9A7F-E467DC56976C}">
      <dgm:prSet/>
      <dgm:spPr/>
      <dgm:t>
        <a:bodyPr/>
        <a:lstStyle/>
        <a:p>
          <a:pPr>
            <a:lnSpc>
              <a:spcPct val="100000"/>
            </a:lnSpc>
          </a:pPr>
          <a:endParaRPr lang="en-US"/>
        </a:p>
      </dgm:t>
    </dgm:pt>
    <dgm:pt modelId="{98069463-8F54-47C4-8FE6-B40B95747C50}">
      <dgm:prSet/>
      <dgm:spPr/>
      <dgm:t>
        <a:bodyPr/>
        <a:lstStyle/>
        <a:p>
          <a:pPr>
            <a:lnSpc>
              <a:spcPct val="100000"/>
            </a:lnSpc>
          </a:pPr>
          <a:r>
            <a:rPr lang="en-US"/>
            <a:t>faculty  preparedness programme  from 21/03/2022 to 28/03/2022 </a:t>
          </a:r>
          <a:endParaRPr lang="en-US" dirty="0"/>
        </a:p>
      </dgm:t>
    </dgm:pt>
    <dgm:pt modelId="{5DF3B1C6-0601-49BF-AB50-E095E0E7E4D7}" type="parTrans" cxnId="{85AA7AAE-E4D2-4EAB-A30D-38191B07E2A0}">
      <dgm:prSet/>
      <dgm:spPr/>
      <dgm:t>
        <a:bodyPr/>
        <a:lstStyle/>
        <a:p>
          <a:endParaRPr lang="en-US"/>
        </a:p>
      </dgm:t>
    </dgm:pt>
    <dgm:pt modelId="{7659455E-F7A0-4CCE-83F6-1E9ADC80236B}" type="sibTrans" cxnId="{85AA7AAE-E4D2-4EAB-A30D-38191B07E2A0}">
      <dgm:prSet/>
      <dgm:spPr/>
      <dgm:t>
        <a:bodyPr/>
        <a:lstStyle/>
        <a:p>
          <a:pPr>
            <a:lnSpc>
              <a:spcPct val="100000"/>
            </a:lnSpc>
          </a:pPr>
          <a:endParaRPr lang="en-US"/>
        </a:p>
      </dgm:t>
    </dgm:pt>
    <dgm:pt modelId="{9A3AC8DC-A86E-4910-9C03-FFBB621F9146}">
      <dgm:prSet/>
      <dgm:spPr/>
      <dgm:t>
        <a:bodyPr/>
        <a:lstStyle/>
        <a:p>
          <a:pPr>
            <a:lnSpc>
              <a:spcPct val="100000"/>
            </a:lnSpc>
          </a:pPr>
          <a:r>
            <a:rPr lang="en-US"/>
            <a:t>3. Faculty Interaction Program on 20/04/22 with Dr .Pia from UMEA   University </a:t>
          </a:r>
          <a:endParaRPr lang="en-US" dirty="0"/>
        </a:p>
      </dgm:t>
    </dgm:pt>
    <dgm:pt modelId="{8BCE994D-EBD1-4214-B141-3393740F6686}" type="parTrans" cxnId="{E1A074BC-52C3-4F5F-81F2-F0DC703021F9}">
      <dgm:prSet/>
      <dgm:spPr/>
      <dgm:t>
        <a:bodyPr/>
        <a:lstStyle/>
        <a:p>
          <a:endParaRPr lang="en-US"/>
        </a:p>
      </dgm:t>
    </dgm:pt>
    <dgm:pt modelId="{0733E653-E368-4B5B-9662-83C5C5D00205}" type="sibTrans" cxnId="{E1A074BC-52C3-4F5F-81F2-F0DC703021F9}">
      <dgm:prSet/>
      <dgm:spPr/>
      <dgm:t>
        <a:bodyPr/>
        <a:lstStyle/>
        <a:p>
          <a:pPr>
            <a:lnSpc>
              <a:spcPct val="100000"/>
            </a:lnSpc>
          </a:pPr>
          <a:endParaRPr lang="en-US"/>
        </a:p>
      </dgm:t>
    </dgm:pt>
    <dgm:pt modelId="{34D9BA3D-A253-40FD-9DA2-153F0FCF6812}">
      <dgm:prSet/>
      <dgm:spPr/>
      <dgm:t>
        <a:bodyPr/>
        <a:lstStyle/>
        <a:p>
          <a:pPr>
            <a:lnSpc>
              <a:spcPct val="100000"/>
            </a:lnSpc>
          </a:pPr>
          <a:r>
            <a:rPr lang="en-US"/>
            <a:t>5. ‘International nurse’s day”. On 12/05/22 </a:t>
          </a:r>
          <a:endParaRPr lang="en-US" dirty="0"/>
        </a:p>
      </dgm:t>
    </dgm:pt>
    <dgm:pt modelId="{1CCEB864-D35F-4085-A703-42E8889FA0C5}" type="parTrans" cxnId="{BFC8E574-4A73-49AB-A98B-023C59EE1D5B}">
      <dgm:prSet/>
      <dgm:spPr/>
      <dgm:t>
        <a:bodyPr/>
        <a:lstStyle/>
        <a:p>
          <a:endParaRPr lang="en-US"/>
        </a:p>
      </dgm:t>
    </dgm:pt>
    <dgm:pt modelId="{9B124A51-2B4F-470F-90CF-5CCCB0B06F09}" type="sibTrans" cxnId="{BFC8E574-4A73-49AB-A98B-023C59EE1D5B}">
      <dgm:prSet/>
      <dgm:spPr/>
      <dgm:t>
        <a:bodyPr/>
        <a:lstStyle/>
        <a:p>
          <a:pPr>
            <a:lnSpc>
              <a:spcPct val="100000"/>
            </a:lnSpc>
          </a:pPr>
          <a:endParaRPr lang="en-US"/>
        </a:p>
      </dgm:t>
    </dgm:pt>
    <dgm:pt modelId="{D238912B-D953-46B9-A261-A4934C0167E3}">
      <dgm:prSet/>
      <dgm:spPr/>
      <dgm:t>
        <a:bodyPr/>
        <a:lstStyle/>
        <a:p>
          <a:pPr>
            <a:lnSpc>
              <a:spcPct val="100000"/>
            </a:lnSpc>
          </a:pPr>
          <a:r>
            <a:rPr lang="en-US"/>
            <a:t>6. </a:t>
          </a:r>
          <a:r>
            <a:rPr lang="en-IN"/>
            <a:t>Faculty interaction programme was conducted on 24/06/22 with Mohan K Krishnan, Assistant professor, dept. Of paediatric, University of South Florida. </a:t>
          </a:r>
          <a:endParaRPr lang="en-US" dirty="0"/>
        </a:p>
      </dgm:t>
    </dgm:pt>
    <dgm:pt modelId="{49236899-9AEE-4FEA-8045-A995C1258883}" type="parTrans" cxnId="{761AEA66-20B9-4E17-BB05-AFB612699940}">
      <dgm:prSet/>
      <dgm:spPr/>
      <dgm:t>
        <a:bodyPr/>
        <a:lstStyle/>
        <a:p>
          <a:endParaRPr lang="en-US"/>
        </a:p>
      </dgm:t>
    </dgm:pt>
    <dgm:pt modelId="{20AFF34C-3F90-4477-8090-CABEDC6EFC54}" type="sibTrans" cxnId="{761AEA66-20B9-4E17-BB05-AFB612699940}">
      <dgm:prSet/>
      <dgm:spPr/>
      <dgm:t>
        <a:bodyPr/>
        <a:lstStyle/>
        <a:p>
          <a:pPr>
            <a:lnSpc>
              <a:spcPct val="100000"/>
            </a:lnSpc>
          </a:pPr>
          <a:endParaRPr lang="en-US"/>
        </a:p>
      </dgm:t>
    </dgm:pt>
    <dgm:pt modelId="{8E21C41A-5643-46E5-AB97-482369680901}">
      <dgm:prSet/>
      <dgm:spPr/>
      <dgm:t>
        <a:bodyPr/>
        <a:lstStyle/>
        <a:p>
          <a:pPr>
            <a:lnSpc>
              <a:spcPct val="100000"/>
            </a:lnSpc>
          </a:pPr>
          <a:r>
            <a:rPr lang="en-IN"/>
            <a:t>7. </a:t>
          </a:r>
          <a:r>
            <a:rPr lang="en-US"/>
            <a:t>library orientation programme , on 05/07/22</a:t>
          </a:r>
          <a:endParaRPr lang="en-US" dirty="0"/>
        </a:p>
      </dgm:t>
    </dgm:pt>
    <dgm:pt modelId="{39A6ABE8-D806-4549-8B3C-F06BEFF17297}" type="parTrans" cxnId="{9A4646FA-F2C7-49D4-AEE6-7ED03DDC93FB}">
      <dgm:prSet/>
      <dgm:spPr/>
      <dgm:t>
        <a:bodyPr/>
        <a:lstStyle/>
        <a:p>
          <a:endParaRPr lang="en-US"/>
        </a:p>
      </dgm:t>
    </dgm:pt>
    <dgm:pt modelId="{3A0FA4E5-9F31-4F8C-973A-342CFD208760}" type="sibTrans" cxnId="{9A4646FA-F2C7-49D4-AEE6-7ED03DDC93FB}">
      <dgm:prSet/>
      <dgm:spPr/>
      <dgm:t>
        <a:bodyPr/>
        <a:lstStyle/>
        <a:p>
          <a:endParaRPr lang="en-US"/>
        </a:p>
      </dgm:t>
    </dgm:pt>
    <dgm:pt modelId="{4F62C423-271C-4FDC-B453-91C3629B4CAF}" type="pres">
      <dgm:prSet presAssocID="{D7570D29-8DF7-446A-BCA7-7CF0F2CD8165}" presName="root" presStyleCnt="0">
        <dgm:presLayoutVars>
          <dgm:dir/>
          <dgm:resizeHandles val="exact"/>
        </dgm:presLayoutVars>
      </dgm:prSet>
      <dgm:spPr/>
    </dgm:pt>
    <dgm:pt modelId="{0247F20F-5AC6-4FCD-A590-10675B56594D}" type="pres">
      <dgm:prSet presAssocID="{40521BEC-B7C4-4D3A-99D6-CA64CBBD87F4}" presName="compNode" presStyleCnt="0"/>
      <dgm:spPr/>
    </dgm:pt>
    <dgm:pt modelId="{D5A94331-E256-4D45-8A2B-CEC550B4553E}" type="pres">
      <dgm:prSet presAssocID="{40521BEC-B7C4-4D3A-99D6-CA64CBBD87F4}" presName="bgRect" presStyleLbl="bgShp" presStyleIdx="0" presStyleCnt="6"/>
      <dgm:spPr/>
    </dgm:pt>
    <dgm:pt modelId="{CB2E2CE7-4202-42E9-BB2E-5F5B7676CA34}" type="pres">
      <dgm:prSet presAssocID="{40521BEC-B7C4-4D3A-99D6-CA64CBBD87F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D4EC4A62-C2E2-4714-AA1E-180D1023A400}" type="pres">
      <dgm:prSet presAssocID="{40521BEC-B7C4-4D3A-99D6-CA64CBBD87F4}" presName="spaceRect" presStyleCnt="0"/>
      <dgm:spPr/>
    </dgm:pt>
    <dgm:pt modelId="{1074B262-63F9-497B-BE91-BB48B975AB63}" type="pres">
      <dgm:prSet presAssocID="{40521BEC-B7C4-4D3A-99D6-CA64CBBD87F4}" presName="parTx" presStyleLbl="revTx" presStyleIdx="0" presStyleCnt="6">
        <dgm:presLayoutVars>
          <dgm:chMax val="0"/>
          <dgm:chPref val="0"/>
        </dgm:presLayoutVars>
      </dgm:prSet>
      <dgm:spPr/>
    </dgm:pt>
    <dgm:pt modelId="{5981106D-0FA5-454E-916A-33E5D742ADAE}" type="pres">
      <dgm:prSet presAssocID="{C7791977-3E4B-444C-9729-5DE0513E2A6B}" presName="sibTrans" presStyleCnt="0"/>
      <dgm:spPr/>
    </dgm:pt>
    <dgm:pt modelId="{4348EEF2-6FCA-4F7B-837C-925307E210D1}" type="pres">
      <dgm:prSet presAssocID="{98069463-8F54-47C4-8FE6-B40B95747C50}" presName="compNode" presStyleCnt="0"/>
      <dgm:spPr/>
    </dgm:pt>
    <dgm:pt modelId="{DD686952-861C-4F00-9A75-AAA11AA6263E}" type="pres">
      <dgm:prSet presAssocID="{98069463-8F54-47C4-8FE6-B40B95747C50}" presName="bgRect" presStyleLbl="bgShp" presStyleIdx="1" presStyleCnt="6"/>
      <dgm:spPr/>
    </dgm:pt>
    <dgm:pt modelId="{F5AD6738-1F22-40A3-BB32-FD082B09F823}" type="pres">
      <dgm:prSet presAssocID="{98069463-8F54-47C4-8FE6-B40B95747C5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cket"/>
        </a:ext>
      </dgm:extLst>
    </dgm:pt>
    <dgm:pt modelId="{93954E0F-F233-4529-8C0C-04E8D5027536}" type="pres">
      <dgm:prSet presAssocID="{98069463-8F54-47C4-8FE6-B40B95747C50}" presName="spaceRect" presStyleCnt="0"/>
      <dgm:spPr/>
    </dgm:pt>
    <dgm:pt modelId="{36C88647-F998-47AA-9185-D558758E6479}" type="pres">
      <dgm:prSet presAssocID="{98069463-8F54-47C4-8FE6-B40B95747C50}" presName="parTx" presStyleLbl="revTx" presStyleIdx="1" presStyleCnt="6">
        <dgm:presLayoutVars>
          <dgm:chMax val="0"/>
          <dgm:chPref val="0"/>
        </dgm:presLayoutVars>
      </dgm:prSet>
      <dgm:spPr/>
    </dgm:pt>
    <dgm:pt modelId="{1783B066-691A-42A6-A184-9615037062E9}" type="pres">
      <dgm:prSet presAssocID="{7659455E-F7A0-4CCE-83F6-1E9ADC80236B}" presName="sibTrans" presStyleCnt="0"/>
      <dgm:spPr/>
    </dgm:pt>
    <dgm:pt modelId="{1668B557-A54F-442E-BDCC-C248CDFA8936}" type="pres">
      <dgm:prSet presAssocID="{9A3AC8DC-A86E-4910-9C03-FFBB621F9146}" presName="compNode" presStyleCnt="0"/>
      <dgm:spPr/>
    </dgm:pt>
    <dgm:pt modelId="{D7A481F8-0392-40D1-8DBE-9164366FE55D}" type="pres">
      <dgm:prSet presAssocID="{9A3AC8DC-A86E-4910-9C03-FFBB621F9146}" presName="bgRect" presStyleLbl="bgShp" presStyleIdx="2" presStyleCnt="6"/>
      <dgm:spPr/>
    </dgm:pt>
    <dgm:pt modelId="{8D07C4C9-5CA0-4F03-A674-3BD98A6E82C8}" type="pres">
      <dgm:prSet presAssocID="{9A3AC8DC-A86E-4910-9C03-FFBB621F914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ploma Roll"/>
        </a:ext>
      </dgm:extLst>
    </dgm:pt>
    <dgm:pt modelId="{A6C68C96-CC05-48D0-B6B0-2E2FE0888CFE}" type="pres">
      <dgm:prSet presAssocID="{9A3AC8DC-A86E-4910-9C03-FFBB621F9146}" presName="spaceRect" presStyleCnt="0"/>
      <dgm:spPr/>
    </dgm:pt>
    <dgm:pt modelId="{B14375E3-907A-43F0-8CC3-1FED6B491F57}" type="pres">
      <dgm:prSet presAssocID="{9A3AC8DC-A86E-4910-9C03-FFBB621F9146}" presName="parTx" presStyleLbl="revTx" presStyleIdx="2" presStyleCnt="6">
        <dgm:presLayoutVars>
          <dgm:chMax val="0"/>
          <dgm:chPref val="0"/>
        </dgm:presLayoutVars>
      </dgm:prSet>
      <dgm:spPr/>
    </dgm:pt>
    <dgm:pt modelId="{07BD8129-E960-4EC8-A596-5A1DF70BA82F}" type="pres">
      <dgm:prSet presAssocID="{0733E653-E368-4B5B-9662-83C5C5D00205}" presName="sibTrans" presStyleCnt="0"/>
      <dgm:spPr/>
    </dgm:pt>
    <dgm:pt modelId="{56C669AF-F46C-4264-A4DE-D22ABA342B39}" type="pres">
      <dgm:prSet presAssocID="{34D9BA3D-A253-40FD-9DA2-153F0FCF6812}" presName="compNode" presStyleCnt="0"/>
      <dgm:spPr/>
    </dgm:pt>
    <dgm:pt modelId="{D03A6BD3-CD16-4F92-B2D3-9C99735474A6}" type="pres">
      <dgm:prSet presAssocID="{34D9BA3D-A253-40FD-9DA2-153F0FCF6812}" presName="bgRect" presStyleLbl="bgShp" presStyleIdx="3" presStyleCnt="6"/>
      <dgm:spPr/>
    </dgm:pt>
    <dgm:pt modelId="{EB7A283C-F7DF-401D-A766-D60E3D28480F}" type="pres">
      <dgm:prSet presAssocID="{34D9BA3D-A253-40FD-9DA2-153F0FCF681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ethoscope"/>
        </a:ext>
      </dgm:extLst>
    </dgm:pt>
    <dgm:pt modelId="{D46A739B-4B74-4896-AB44-CB99BBAC433E}" type="pres">
      <dgm:prSet presAssocID="{34D9BA3D-A253-40FD-9DA2-153F0FCF6812}" presName="spaceRect" presStyleCnt="0"/>
      <dgm:spPr/>
    </dgm:pt>
    <dgm:pt modelId="{CC23A20F-A543-4D21-BEE8-00BBD9C10D12}" type="pres">
      <dgm:prSet presAssocID="{34D9BA3D-A253-40FD-9DA2-153F0FCF6812}" presName="parTx" presStyleLbl="revTx" presStyleIdx="3" presStyleCnt="6">
        <dgm:presLayoutVars>
          <dgm:chMax val="0"/>
          <dgm:chPref val="0"/>
        </dgm:presLayoutVars>
      </dgm:prSet>
      <dgm:spPr/>
    </dgm:pt>
    <dgm:pt modelId="{B3C5486B-10BD-4AAE-8481-0841786319FC}" type="pres">
      <dgm:prSet presAssocID="{9B124A51-2B4F-470F-90CF-5CCCB0B06F09}" presName="sibTrans" presStyleCnt="0"/>
      <dgm:spPr/>
    </dgm:pt>
    <dgm:pt modelId="{CBC4BEE6-3E93-48C5-9440-1327E4D5FA59}" type="pres">
      <dgm:prSet presAssocID="{D238912B-D953-46B9-A261-A4934C0167E3}" presName="compNode" presStyleCnt="0"/>
      <dgm:spPr/>
    </dgm:pt>
    <dgm:pt modelId="{2D4B0231-7EFF-4799-B6F1-67824EA6FC29}" type="pres">
      <dgm:prSet presAssocID="{D238912B-D953-46B9-A261-A4934C0167E3}" presName="bgRect" presStyleLbl="bgShp" presStyleIdx="4" presStyleCnt="6"/>
      <dgm:spPr/>
    </dgm:pt>
    <dgm:pt modelId="{5913EBA7-A067-466A-8835-8A6B65DB82DF}" type="pres">
      <dgm:prSet presAssocID="{D238912B-D953-46B9-A261-A4934C0167E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aduation Cap"/>
        </a:ext>
      </dgm:extLst>
    </dgm:pt>
    <dgm:pt modelId="{9F52D265-0021-4866-8C91-3BA257D1D64C}" type="pres">
      <dgm:prSet presAssocID="{D238912B-D953-46B9-A261-A4934C0167E3}" presName="spaceRect" presStyleCnt="0"/>
      <dgm:spPr/>
    </dgm:pt>
    <dgm:pt modelId="{74C49258-9D4C-4E6F-B7FC-539F28D86DA5}" type="pres">
      <dgm:prSet presAssocID="{D238912B-D953-46B9-A261-A4934C0167E3}" presName="parTx" presStyleLbl="revTx" presStyleIdx="4" presStyleCnt="6">
        <dgm:presLayoutVars>
          <dgm:chMax val="0"/>
          <dgm:chPref val="0"/>
        </dgm:presLayoutVars>
      </dgm:prSet>
      <dgm:spPr/>
    </dgm:pt>
    <dgm:pt modelId="{ED1926F4-3B59-4200-9F3D-16833BDDAD14}" type="pres">
      <dgm:prSet presAssocID="{20AFF34C-3F90-4477-8090-CABEDC6EFC54}" presName="sibTrans" presStyleCnt="0"/>
      <dgm:spPr/>
    </dgm:pt>
    <dgm:pt modelId="{7DD13CBC-78D0-42E3-B8B8-0C9BD070807F}" type="pres">
      <dgm:prSet presAssocID="{8E21C41A-5643-46E5-AB97-482369680901}" presName="compNode" presStyleCnt="0"/>
      <dgm:spPr/>
    </dgm:pt>
    <dgm:pt modelId="{E9EBAD16-1048-4A2E-A662-11D0C71E9F8D}" type="pres">
      <dgm:prSet presAssocID="{8E21C41A-5643-46E5-AB97-482369680901}" presName="bgRect" presStyleLbl="bgShp" presStyleIdx="5" presStyleCnt="6"/>
      <dgm:spPr/>
    </dgm:pt>
    <dgm:pt modelId="{5951A6ED-BB0E-4D8D-8D69-F8F25B755128}" type="pres">
      <dgm:prSet presAssocID="{8E21C41A-5643-46E5-AB97-48236968090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ooks on Shelf"/>
        </a:ext>
      </dgm:extLst>
    </dgm:pt>
    <dgm:pt modelId="{2982A1B6-6675-4A7F-B106-BFB3876CBC38}" type="pres">
      <dgm:prSet presAssocID="{8E21C41A-5643-46E5-AB97-482369680901}" presName="spaceRect" presStyleCnt="0"/>
      <dgm:spPr/>
    </dgm:pt>
    <dgm:pt modelId="{BBA0108A-2DEA-4404-8998-50B97BC3A24D}" type="pres">
      <dgm:prSet presAssocID="{8E21C41A-5643-46E5-AB97-482369680901}" presName="parTx" presStyleLbl="revTx" presStyleIdx="5" presStyleCnt="6">
        <dgm:presLayoutVars>
          <dgm:chMax val="0"/>
          <dgm:chPref val="0"/>
        </dgm:presLayoutVars>
      </dgm:prSet>
      <dgm:spPr/>
    </dgm:pt>
  </dgm:ptLst>
  <dgm:cxnLst>
    <dgm:cxn modelId="{FEAE6B11-C1C9-4D51-90D7-D1D3C687767F}" type="presOf" srcId="{8E21C41A-5643-46E5-AB97-482369680901}" destId="{BBA0108A-2DEA-4404-8998-50B97BC3A24D}" srcOrd="0" destOrd="0" presId="urn:microsoft.com/office/officeart/2018/2/layout/IconVerticalSolidList"/>
    <dgm:cxn modelId="{98779427-A17F-462D-89BD-DE8C0AD81F30}" type="presOf" srcId="{34D9BA3D-A253-40FD-9DA2-153F0FCF6812}" destId="{CC23A20F-A543-4D21-BEE8-00BBD9C10D12}" srcOrd="0" destOrd="0" presId="urn:microsoft.com/office/officeart/2018/2/layout/IconVerticalSolidList"/>
    <dgm:cxn modelId="{3B70B746-BF8A-4EF3-9E11-4B8A36413AFA}" type="presOf" srcId="{9A3AC8DC-A86E-4910-9C03-FFBB621F9146}" destId="{B14375E3-907A-43F0-8CC3-1FED6B491F57}" srcOrd="0" destOrd="0" presId="urn:microsoft.com/office/officeart/2018/2/layout/IconVerticalSolidList"/>
    <dgm:cxn modelId="{761AEA66-20B9-4E17-BB05-AFB612699940}" srcId="{D7570D29-8DF7-446A-BCA7-7CF0F2CD8165}" destId="{D238912B-D953-46B9-A261-A4934C0167E3}" srcOrd="4" destOrd="0" parTransId="{49236899-9AEE-4FEA-8045-A995C1258883}" sibTransId="{20AFF34C-3F90-4477-8090-CABEDC6EFC54}"/>
    <dgm:cxn modelId="{29F5A749-6838-4E81-9A7F-E467DC56976C}" srcId="{D7570D29-8DF7-446A-BCA7-7CF0F2CD8165}" destId="{40521BEC-B7C4-4D3A-99D6-CA64CBBD87F4}" srcOrd="0" destOrd="0" parTransId="{A11A4081-444B-465A-96E1-83612598FC30}" sibTransId="{C7791977-3E4B-444C-9729-5DE0513E2A6B}"/>
    <dgm:cxn modelId="{EB237E6D-E367-4BC0-B2F0-3C8BD58F3409}" type="presOf" srcId="{D7570D29-8DF7-446A-BCA7-7CF0F2CD8165}" destId="{4F62C423-271C-4FDC-B453-91C3629B4CAF}" srcOrd="0" destOrd="0" presId="urn:microsoft.com/office/officeart/2018/2/layout/IconVerticalSolidList"/>
    <dgm:cxn modelId="{BFC8E574-4A73-49AB-A98B-023C59EE1D5B}" srcId="{D7570D29-8DF7-446A-BCA7-7CF0F2CD8165}" destId="{34D9BA3D-A253-40FD-9DA2-153F0FCF6812}" srcOrd="3" destOrd="0" parTransId="{1CCEB864-D35F-4085-A703-42E8889FA0C5}" sibTransId="{9B124A51-2B4F-470F-90CF-5CCCB0B06F09}"/>
    <dgm:cxn modelId="{270DC391-2FC8-410A-8468-4303BEF07B5A}" type="presOf" srcId="{98069463-8F54-47C4-8FE6-B40B95747C50}" destId="{36C88647-F998-47AA-9185-D558758E6479}" srcOrd="0" destOrd="0" presId="urn:microsoft.com/office/officeart/2018/2/layout/IconVerticalSolidList"/>
    <dgm:cxn modelId="{85AA7AAE-E4D2-4EAB-A30D-38191B07E2A0}" srcId="{D7570D29-8DF7-446A-BCA7-7CF0F2CD8165}" destId="{98069463-8F54-47C4-8FE6-B40B95747C50}" srcOrd="1" destOrd="0" parTransId="{5DF3B1C6-0601-49BF-AB50-E095E0E7E4D7}" sibTransId="{7659455E-F7A0-4CCE-83F6-1E9ADC80236B}"/>
    <dgm:cxn modelId="{527A7CAF-FBE3-4449-8B80-9CD7500298EA}" type="presOf" srcId="{40521BEC-B7C4-4D3A-99D6-CA64CBBD87F4}" destId="{1074B262-63F9-497B-BE91-BB48B975AB63}" srcOrd="0" destOrd="0" presId="urn:microsoft.com/office/officeart/2018/2/layout/IconVerticalSolidList"/>
    <dgm:cxn modelId="{E1A074BC-52C3-4F5F-81F2-F0DC703021F9}" srcId="{D7570D29-8DF7-446A-BCA7-7CF0F2CD8165}" destId="{9A3AC8DC-A86E-4910-9C03-FFBB621F9146}" srcOrd="2" destOrd="0" parTransId="{8BCE994D-EBD1-4214-B141-3393740F6686}" sibTransId="{0733E653-E368-4B5B-9662-83C5C5D00205}"/>
    <dgm:cxn modelId="{458002EF-8996-433E-9158-E75153E89DF4}" type="presOf" srcId="{D238912B-D953-46B9-A261-A4934C0167E3}" destId="{74C49258-9D4C-4E6F-B7FC-539F28D86DA5}" srcOrd="0" destOrd="0" presId="urn:microsoft.com/office/officeart/2018/2/layout/IconVerticalSolidList"/>
    <dgm:cxn modelId="{9A4646FA-F2C7-49D4-AEE6-7ED03DDC93FB}" srcId="{D7570D29-8DF7-446A-BCA7-7CF0F2CD8165}" destId="{8E21C41A-5643-46E5-AB97-482369680901}" srcOrd="5" destOrd="0" parTransId="{39A6ABE8-D806-4549-8B3C-F06BEFF17297}" sibTransId="{3A0FA4E5-9F31-4F8C-973A-342CFD208760}"/>
    <dgm:cxn modelId="{09A30AA5-ECBC-4369-BFF9-717530B891B0}" type="presParOf" srcId="{4F62C423-271C-4FDC-B453-91C3629B4CAF}" destId="{0247F20F-5AC6-4FCD-A590-10675B56594D}" srcOrd="0" destOrd="0" presId="urn:microsoft.com/office/officeart/2018/2/layout/IconVerticalSolidList"/>
    <dgm:cxn modelId="{E3865615-B2DB-4E04-AC9A-FB19E54558FA}" type="presParOf" srcId="{0247F20F-5AC6-4FCD-A590-10675B56594D}" destId="{D5A94331-E256-4D45-8A2B-CEC550B4553E}" srcOrd="0" destOrd="0" presId="urn:microsoft.com/office/officeart/2018/2/layout/IconVerticalSolidList"/>
    <dgm:cxn modelId="{30109031-4C96-495A-BCA3-BBBBD990DA3E}" type="presParOf" srcId="{0247F20F-5AC6-4FCD-A590-10675B56594D}" destId="{CB2E2CE7-4202-42E9-BB2E-5F5B7676CA34}" srcOrd="1" destOrd="0" presId="urn:microsoft.com/office/officeart/2018/2/layout/IconVerticalSolidList"/>
    <dgm:cxn modelId="{A0834B4E-7D59-4506-B0AD-D46E6AF91001}" type="presParOf" srcId="{0247F20F-5AC6-4FCD-A590-10675B56594D}" destId="{D4EC4A62-C2E2-4714-AA1E-180D1023A400}" srcOrd="2" destOrd="0" presId="urn:microsoft.com/office/officeart/2018/2/layout/IconVerticalSolidList"/>
    <dgm:cxn modelId="{62FCE84D-927C-42FF-AAFE-44007EB5BA2F}" type="presParOf" srcId="{0247F20F-5AC6-4FCD-A590-10675B56594D}" destId="{1074B262-63F9-497B-BE91-BB48B975AB63}" srcOrd="3" destOrd="0" presId="urn:microsoft.com/office/officeart/2018/2/layout/IconVerticalSolidList"/>
    <dgm:cxn modelId="{BF3F74BA-31BF-4C1A-A49A-327CCDBB23E1}" type="presParOf" srcId="{4F62C423-271C-4FDC-B453-91C3629B4CAF}" destId="{5981106D-0FA5-454E-916A-33E5D742ADAE}" srcOrd="1" destOrd="0" presId="urn:microsoft.com/office/officeart/2018/2/layout/IconVerticalSolidList"/>
    <dgm:cxn modelId="{B4FEE635-767E-476F-82B7-255562E19B09}" type="presParOf" srcId="{4F62C423-271C-4FDC-B453-91C3629B4CAF}" destId="{4348EEF2-6FCA-4F7B-837C-925307E210D1}" srcOrd="2" destOrd="0" presId="urn:microsoft.com/office/officeart/2018/2/layout/IconVerticalSolidList"/>
    <dgm:cxn modelId="{39C38FF3-770D-4BE3-9ED7-F073454F7669}" type="presParOf" srcId="{4348EEF2-6FCA-4F7B-837C-925307E210D1}" destId="{DD686952-861C-4F00-9A75-AAA11AA6263E}" srcOrd="0" destOrd="0" presId="urn:microsoft.com/office/officeart/2018/2/layout/IconVerticalSolidList"/>
    <dgm:cxn modelId="{31B737BC-6C38-484E-A0D9-C6C03252DC2E}" type="presParOf" srcId="{4348EEF2-6FCA-4F7B-837C-925307E210D1}" destId="{F5AD6738-1F22-40A3-BB32-FD082B09F823}" srcOrd="1" destOrd="0" presId="urn:microsoft.com/office/officeart/2018/2/layout/IconVerticalSolidList"/>
    <dgm:cxn modelId="{CE7C158E-F393-4017-A8D4-D4CC1D95CD96}" type="presParOf" srcId="{4348EEF2-6FCA-4F7B-837C-925307E210D1}" destId="{93954E0F-F233-4529-8C0C-04E8D5027536}" srcOrd="2" destOrd="0" presId="urn:microsoft.com/office/officeart/2018/2/layout/IconVerticalSolidList"/>
    <dgm:cxn modelId="{5AA1D783-3052-4DD1-80E8-51D18003F5F9}" type="presParOf" srcId="{4348EEF2-6FCA-4F7B-837C-925307E210D1}" destId="{36C88647-F998-47AA-9185-D558758E6479}" srcOrd="3" destOrd="0" presId="urn:microsoft.com/office/officeart/2018/2/layout/IconVerticalSolidList"/>
    <dgm:cxn modelId="{B1F99200-2DFF-4212-92B7-303EDCF53690}" type="presParOf" srcId="{4F62C423-271C-4FDC-B453-91C3629B4CAF}" destId="{1783B066-691A-42A6-A184-9615037062E9}" srcOrd="3" destOrd="0" presId="urn:microsoft.com/office/officeart/2018/2/layout/IconVerticalSolidList"/>
    <dgm:cxn modelId="{52D17B9C-C3EE-46CC-ACB7-FF9B8563F893}" type="presParOf" srcId="{4F62C423-271C-4FDC-B453-91C3629B4CAF}" destId="{1668B557-A54F-442E-BDCC-C248CDFA8936}" srcOrd="4" destOrd="0" presId="urn:microsoft.com/office/officeart/2018/2/layout/IconVerticalSolidList"/>
    <dgm:cxn modelId="{81158346-740E-4FBD-95A8-0D39D8A68FCE}" type="presParOf" srcId="{1668B557-A54F-442E-BDCC-C248CDFA8936}" destId="{D7A481F8-0392-40D1-8DBE-9164366FE55D}" srcOrd="0" destOrd="0" presId="urn:microsoft.com/office/officeart/2018/2/layout/IconVerticalSolidList"/>
    <dgm:cxn modelId="{540B3D2F-671E-430F-BA70-C0028BAE36F0}" type="presParOf" srcId="{1668B557-A54F-442E-BDCC-C248CDFA8936}" destId="{8D07C4C9-5CA0-4F03-A674-3BD98A6E82C8}" srcOrd="1" destOrd="0" presId="urn:microsoft.com/office/officeart/2018/2/layout/IconVerticalSolidList"/>
    <dgm:cxn modelId="{0D591A48-46B8-451C-AE4A-FF4D0A092722}" type="presParOf" srcId="{1668B557-A54F-442E-BDCC-C248CDFA8936}" destId="{A6C68C96-CC05-48D0-B6B0-2E2FE0888CFE}" srcOrd="2" destOrd="0" presId="urn:microsoft.com/office/officeart/2018/2/layout/IconVerticalSolidList"/>
    <dgm:cxn modelId="{82157639-1628-497F-8992-8FC3C7E03FF3}" type="presParOf" srcId="{1668B557-A54F-442E-BDCC-C248CDFA8936}" destId="{B14375E3-907A-43F0-8CC3-1FED6B491F57}" srcOrd="3" destOrd="0" presId="urn:microsoft.com/office/officeart/2018/2/layout/IconVerticalSolidList"/>
    <dgm:cxn modelId="{A920C51A-7526-47F3-97B0-493A087C9761}" type="presParOf" srcId="{4F62C423-271C-4FDC-B453-91C3629B4CAF}" destId="{07BD8129-E960-4EC8-A596-5A1DF70BA82F}" srcOrd="5" destOrd="0" presId="urn:microsoft.com/office/officeart/2018/2/layout/IconVerticalSolidList"/>
    <dgm:cxn modelId="{AAAB6589-C005-4DEE-A6AB-CD079EEE6E7B}" type="presParOf" srcId="{4F62C423-271C-4FDC-B453-91C3629B4CAF}" destId="{56C669AF-F46C-4264-A4DE-D22ABA342B39}" srcOrd="6" destOrd="0" presId="urn:microsoft.com/office/officeart/2018/2/layout/IconVerticalSolidList"/>
    <dgm:cxn modelId="{605BEA20-AACD-4CAD-9825-3DD1C601784B}" type="presParOf" srcId="{56C669AF-F46C-4264-A4DE-D22ABA342B39}" destId="{D03A6BD3-CD16-4F92-B2D3-9C99735474A6}" srcOrd="0" destOrd="0" presId="urn:microsoft.com/office/officeart/2018/2/layout/IconVerticalSolidList"/>
    <dgm:cxn modelId="{B5222DD9-1329-41AD-93EE-791DE52C7801}" type="presParOf" srcId="{56C669AF-F46C-4264-A4DE-D22ABA342B39}" destId="{EB7A283C-F7DF-401D-A766-D60E3D28480F}" srcOrd="1" destOrd="0" presId="urn:microsoft.com/office/officeart/2018/2/layout/IconVerticalSolidList"/>
    <dgm:cxn modelId="{2D51B8F7-1A05-49F4-BC1B-9E9CF09DFB0B}" type="presParOf" srcId="{56C669AF-F46C-4264-A4DE-D22ABA342B39}" destId="{D46A739B-4B74-4896-AB44-CB99BBAC433E}" srcOrd="2" destOrd="0" presId="urn:microsoft.com/office/officeart/2018/2/layout/IconVerticalSolidList"/>
    <dgm:cxn modelId="{53497C2F-D60C-48C4-AB74-9F906367F7A5}" type="presParOf" srcId="{56C669AF-F46C-4264-A4DE-D22ABA342B39}" destId="{CC23A20F-A543-4D21-BEE8-00BBD9C10D12}" srcOrd="3" destOrd="0" presId="urn:microsoft.com/office/officeart/2018/2/layout/IconVerticalSolidList"/>
    <dgm:cxn modelId="{D4237136-5B1A-4243-8EF3-1151995BFCEA}" type="presParOf" srcId="{4F62C423-271C-4FDC-B453-91C3629B4CAF}" destId="{B3C5486B-10BD-4AAE-8481-0841786319FC}" srcOrd="7" destOrd="0" presId="urn:microsoft.com/office/officeart/2018/2/layout/IconVerticalSolidList"/>
    <dgm:cxn modelId="{1B84E8DA-33A4-474D-AF4A-3FE882D8F72F}" type="presParOf" srcId="{4F62C423-271C-4FDC-B453-91C3629B4CAF}" destId="{CBC4BEE6-3E93-48C5-9440-1327E4D5FA59}" srcOrd="8" destOrd="0" presId="urn:microsoft.com/office/officeart/2018/2/layout/IconVerticalSolidList"/>
    <dgm:cxn modelId="{5190EBCB-24E3-44D9-B7BE-35E72A748A5F}" type="presParOf" srcId="{CBC4BEE6-3E93-48C5-9440-1327E4D5FA59}" destId="{2D4B0231-7EFF-4799-B6F1-67824EA6FC29}" srcOrd="0" destOrd="0" presId="urn:microsoft.com/office/officeart/2018/2/layout/IconVerticalSolidList"/>
    <dgm:cxn modelId="{94B27F9D-D20E-4DE2-8C3E-767AE9B3461C}" type="presParOf" srcId="{CBC4BEE6-3E93-48C5-9440-1327E4D5FA59}" destId="{5913EBA7-A067-466A-8835-8A6B65DB82DF}" srcOrd="1" destOrd="0" presId="urn:microsoft.com/office/officeart/2018/2/layout/IconVerticalSolidList"/>
    <dgm:cxn modelId="{6D536CE8-759C-4D41-9D46-3878D6A99BFE}" type="presParOf" srcId="{CBC4BEE6-3E93-48C5-9440-1327E4D5FA59}" destId="{9F52D265-0021-4866-8C91-3BA257D1D64C}" srcOrd="2" destOrd="0" presId="urn:microsoft.com/office/officeart/2018/2/layout/IconVerticalSolidList"/>
    <dgm:cxn modelId="{A98062B8-5192-4430-9CD2-E0454F897D54}" type="presParOf" srcId="{CBC4BEE6-3E93-48C5-9440-1327E4D5FA59}" destId="{74C49258-9D4C-4E6F-B7FC-539F28D86DA5}" srcOrd="3" destOrd="0" presId="urn:microsoft.com/office/officeart/2018/2/layout/IconVerticalSolidList"/>
    <dgm:cxn modelId="{B4F84C44-1F5B-4CB4-8BF2-039FF8567E4C}" type="presParOf" srcId="{4F62C423-271C-4FDC-B453-91C3629B4CAF}" destId="{ED1926F4-3B59-4200-9F3D-16833BDDAD14}" srcOrd="9" destOrd="0" presId="urn:microsoft.com/office/officeart/2018/2/layout/IconVerticalSolidList"/>
    <dgm:cxn modelId="{CC978168-C3E9-4B63-A56F-2F01B4226B6B}" type="presParOf" srcId="{4F62C423-271C-4FDC-B453-91C3629B4CAF}" destId="{7DD13CBC-78D0-42E3-B8B8-0C9BD070807F}" srcOrd="10" destOrd="0" presId="urn:microsoft.com/office/officeart/2018/2/layout/IconVerticalSolidList"/>
    <dgm:cxn modelId="{13502C36-E3D1-4766-A700-88BCF859255C}" type="presParOf" srcId="{7DD13CBC-78D0-42E3-B8B8-0C9BD070807F}" destId="{E9EBAD16-1048-4A2E-A662-11D0C71E9F8D}" srcOrd="0" destOrd="0" presId="urn:microsoft.com/office/officeart/2018/2/layout/IconVerticalSolidList"/>
    <dgm:cxn modelId="{99336361-C307-4ACD-943D-5A915A807C5E}" type="presParOf" srcId="{7DD13CBC-78D0-42E3-B8B8-0C9BD070807F}" destId="{5951A6ED-BB0E-4D8D-8D69-F8F25B755128}" srcOrd="1" destOrd="0" presId="urn:microsoft.com/office/officeart/2018/2/layout/IconVerticalSolidList"/>
    <dgm:cxn modelId="{AE825885-2E4A-48E3-9B39-C52115D6A1E0}" type="presParOf" srcId="{7DD13CBC-78D0-42E3-B8B8-0C9BD070807F}" destId="{2982A1B6-6675-4A7F-B106-BFB3876CBC38}" srcOrd="2" destOrd="0" presId="urn:microsoft.com/office/officeart/2018/2/layout/IconVerticalSolidList"/>
    <dgm:cxn modelId="{7483E1FC-EE56-48CC-B86E-760B724372DB}" type="presParOf" srcId="{7DD13CBC-78D0-42E3-B8B8-0C9BD070807F}" destId="{BBA0108A-2DEA-4404-8998-50B97BC3A24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A5ADDF-951A-4E15-8685-0C712F37011C}"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8426A74-56C7-4EED-8118-B39AE4ED1E4A}">
      <dgm:prSet/>
      <dgm:spPr/>
      <dgm:t>
        <a:bodyPr/>
        <a:lstStyle/>
        <a:p>
          <a:r>
            <a:rPr lang="en-US" b="1"/>
            <a:t>Ms Bhagya,Ms Geeta &amp; Ms Ashitha.C, Lecturers</a:t>
          </a:r>
          <a:endParaRPr lang="en-US"/>
        </a:p>
      </dgm:t>
    </dgm:pt>
    <dgm:pt modelId="{DFC94694-16D2-42C0-9F33-2B95D34CF4E8}" type="parTrans" cxnId="{48E260F7-32BC-497A-A574-F1D83D9B22E6}">
      <dgm:prSet/>
      <dgm:spPr/>
      <dgm:t>
        <a:bodyPr/>
        <a:lstStyle/>
        <a:p>
          <a:endParaRPr lang="en-US"/>
        </a:p>
      </dgm:t>
    </dgm:pt>
    <dgm:pt modelId="{9C0071C9-4085-44F8-B43F-84BA0A5DD561}" type="sibTrans" cxnId="{48E260F7-32BC-497A-A574-F1D83D9B22E6}">
      <dgm:prSet/>
      <dgm:spPr/>
      <dgm:t>
        <a:bodyPr/>
        <a:lstStyle/>
        <a:p>
          <a:endParaRPr lang="en-US"/>
        </a:p>
      </dgm:t>
    </dgm:pt>
    <dgm:pt modelId="{38AEDDB2-A3D4-4D17-805E-64BD8A6C5470}">
      <dgm:prSet/>
      <dgm:spPr/>
      <dgm:t>
        <a:bodyPr/>
        <a:lstStyle/>
        <a:p>
          <a:r>
            <a:rPr lang="en-US" b="1"/>
            <a:t>Research projects  was submitted to AJNER journal.</a:t>
          </a:r>
          <a:endParaRPr lang="en-US"/>
        </a:p>
      </dgm:t>
    </dgm:pt>
    <dgm:pt modelId="{61569DEE-60BB-47B7-A98B-A6DE3F0A3BE7}" type="parTrans" cxnId="{0E5D47F3-D030-4D31-B9E7-B00838A7747E}">
      <dgm:prSet/>
      <dgm:spPr/>
      <dgm:t>
        <a:bodyPr/>
        <a:lstStyle/>
        <a:p>
          <a:endParaRPr lang="en-US"/>
        </a:p>
      </dgm:t>
    </dgm:pt>
    <dgm:pt modelId="{785BC09A-C353-4ACA-B7EE-6153EC0AAE1E}" type="sibTrans" cxnId="{0E5D47F3-D030-4D31-B9E7-B00838A7747E}">
      <dgm:prSet/>
      <dgm:spPr/>
      <dgm:t>
        <a:bodyPr/>
        <a:lstStyle/>
        <a:p>
          <a:endParaRPr lang="en-US"/>
        </a:p>
      </dgm:t>
    </dgm:pt>
    <dgm:pt modelId="{F764E98B-98E1-480E-8E48-AEE6D0028C3A}">
      <dgm:prSet/>
      <dgm:spPr/>
      <dgm:t>
        <a:bodyPr/>
        <a:lstStyle/>
        <a:p>
          <a:r>
            <a:rPr lang="en-US" b="1"/>
            <a:t>“Effectiveness of structured teaching programme on knowledge regarding Attention deficit Hyperactivity disorder among primary school teachers working in selected primary schools , Bengaluru”</a:t>
          </a:r>
          <a:endParaRPr lang="en-US"/>
        </a:p>
      </dgm:t>
    </dgm:pt>
    <dgm:pt modelId="{5E4D96E7-B001-4F86-8D78-9998A20E6DA5}" type="parTrans" cxnId="{5634DDB4-1058-4988-BC49-DAE5627CF7C5}">
      <dgm:prSet/>
      <dgm:spPr/>
      <dgm:t>
        <a:bodyPr/>
        <a:lstStyle/>
        <a:p>
          <a:endParaRPr lang="en-US"/>
        </a:p>
      </dgm:t>
    </dgm:pt>
    <dgm:pt modelId="{0776E212-A7EA-4F3F-9B2E-914747864109}" type="sibTrans" cxnId="{5634DDB4-1058-4988-BC49-DAE5627CF7C5}">
      <dgm:prSet/>
      <dgm:spPr/>
      <dgm:t>
        <a:bodyPr/>
        <a:lstStyle/>
        <a:p>
          <a:endParaRPr lang="en-US"/>
        </a:p>
      </dgm:t>
    </dgm:pt>
    <dgm:pt modelId="{1A0383D8-3CD7-4349-9C16-03003FC3BE91}" type="pres">
      <dgm:prSet presAssocID="{39A5ADDF-951A-4E15-8685-0C712F37011C}" presName="linear" presStyleCnt="0">
        <dgm:presLayoutVars>
          <dgm:animLvl val="lvl"/>
          <dgm:resizeHandles val="exact"/>
        </dgm:presLayoutVars>
      </dgm:prSet>
      <dgm:spPr/>
    </dgm:pt>
    <dgm:pt modelId="{76A38283-862A-48B6-8BCF-8AF3C1A498C5}" type="pres">
      <dgm:prSet presAssocID="{48426A74-56C7-4EED-8118-B39AE4ED1E4A}" presName="parentText" presStyleLbl="node1" presStyleIdx="0" presStyleCnt="3">
        <dgm:presLayoutVars>
          <dgm:chMax val="0"/>
          <dgm:bulletEnabled val="1"/>
        </dgm:presLayoutVars>
      </dgm:prSet>
      <dgm:spPr/>
    </dgm:pt>
    <dgm:pt modelId="{E14B5C45-3143-435C-96E8-496264847A24}" type="pres">
      <dgm:prSet presAssocID="{9C0071C9-4085-44F8-B43F-84BA0A5DD561}" presName="spacer" presStyleCnt="0"/>
      <dgm:spPr/>
    </dgm:pt>
    <dgm:pt modelId="{47C7CE6F-356E-4113-A21A-2D4793FDF981}" type="pres">
      <dgm:prSet presAssocID="{38AEDDB2-A3D4-4D17-805E-64BD8A6C5470}" presName="parentText" presStyleLbl="node1" presStyleIdx="1" presStyleCnt="3">
        <dgm:presLayoutVars>
          <dgm:chMax val="0"/>
          <dgm:bulletEnabled val="1"/>
        </dgm:presLayoutVars>
      </dgm:prSet>
      <dgm:spPr/>
    </dgm:pt>
    <dgm:pt modelId="{A31CB570-77BD-4EDA-B0E5-2EDAC2B839C5}" type="pres">
      <dgm:prSet presAssocID="{785BC09A-C353-4ACA-B7EE-6153EC0AAE1E}" presName="spacer" presStyleCnt="0"/>
      <dgm:spPr/>
    </dgm:pt>
    <dgm:pt modelId="{EB19971C-A89D-4663-A356-A7770D55F2B3}" type="pres">
      <dgm:prSet presAssocID="{F764E98B-98E1-480E-8E48-AEE6D0028C3A}" presName="parentText" presStyleLbl="node1" presStyleIdx="2" presStyleCnt="3">
        <dgm:presLayoutVars>
          <dgm:chMax val="0"/>
          <dgm:bulletEnabled val="1"/>
        </dgm:presLayoutVars>
      </dgm:prSet>
      <dgm:spPr/>
    </dgm:pt>
  </dgm:ptLst>
  <dgm:cxnLst>
    <dgm:cxn modelId="{4B483505-EA12-487A-85C6-319343BBD8E5}" type="presOf" srcId="{38AEDDB2-A3D4-4D17-805E-64BD8A6C5470}" destId="{47C7CE6F-356E-4113-A21A-2D4793FDF981}" srcOrd="0" destOrd="0" presId="urn:microsoft.com/office/officeart/2005/8/layout/vList2"/>
    <dgm:cxn modelId="{E9DE61A2-C519-4A8E-9AFC-5A35B40EF865}" type="presOf" srcId="{39A5ADDF-951A-4E15-8685-0C712F37011C}" destId="{1A0383D8-3CD7-4349-9C16-03003FC3BE91}" srcOrd="0" destOrd="0" presId="urn:microsoft.com/office/officeart/2005/8/layout/vList2"/>
    <dgm:cxn modelId="{5634DDB4-1058-4988-BC49-DAE5627CF7C5}" srcId="{39A5ADDF-951A-4E15-8685-0C712F37011C}" destId="{F764E98B-98E1-480E-8E48-AEE6D0028C3A}" srcOrd="2" destOrd="0" parTransId="{5E4D96E7-B001-4F86-8D78-9998A20E6DA5}" sibTransId="{0776E212-A7EA-4F3F-9B2E-914747864109}"/>
    <dgm:cxn modelId="{47ED17B9-CE8D-49A1-BAA1-16CDB4869B21}" type="presOf" srcId="{F764E98B-98E1-480E-8E48-AEE6D0028C3A}" destId="{EB19971C-A89D-4663-A356-A7770D55F2B3}" srcOrd="0" destOrd="0" presId="urn:microsoft.com/office/officeart/2005/8/layout/vList2"/>
    <dgm:cxn modelId="{0E5D47F3-D030-4D31-B9E7-B00838A7747E}" srcId="{39A5ADDF-951A-4E15-8685-0C712F37011C}" destId="{38AEDDB2-A3D4-4D17-805E-64BD8A6C5470}" srcOrd="1" destOrd="0" parTransId="{61569DEE-60BB-47B7-A98B-A6DE3F0A3BE7}" sibTransId="{785BC09A-C353-4ACA-B7EE-6153EC0AAE1E}"/>
    <dgm:cxn modelId="{E0EB08F6-3250-4B74-AA75-EF33A98FA0F5}" type="presOf" srcId="{48426A74-56C7-4EED-8118-B39AE4ED1E4A}" destId="{76A38283-862A-48B6-8BCF-8AF3C1A498C5}" srcOrd="0" destOrd="0" presId="urn:microsoft.com/office/officeart/2005/8/layout/vList2"/>
    <dgm:cxn modelId="{48E260F7-32BC-497A-A574-F1D83D9B22E6}" srcId="{39A5ADDF-951A-4E15-8685-0C712F37011C}" destId="{48426A74-56C7-4EED-8118-B39AE4ED1E4A}" srcOrd="0" destOrd="0" parTransId="{DFC94694-16D2-42C0-9F33-2B95D34CF4E8}" sibTransId="{9C0071C9-4085-44F8-B43F-84BA0A5DD561}"/>
    <dgm:cxn modelId="{8253C034-AB75-4F93-B130-380DE021220E}" type="presParOf" srcId="{1A0383D8-3CD7-4349-9C16-03003FC3BE91}" destId="{76A38283-862A-48B6-8BCF-8AF3C1A498C5}" srcOrd="0" destOrd="0" presId="urn:microsoft.com/office/officeart/2005/8/layout/vList2"/>
    <dgm:cxn modelId="{352668E2-6D77-4113-B501-49502E04ED6D}" type="presParOf" srcId="{1A0383D8-3CD7-4349-9C16-03003FC3BE91}" destId="{E14B5C45-3143-435C-96E8-496264847A24}" srcOrd="1" destOrd="0" presId="urn:microsoft.com/office/officeart/2005/8/layout/vList2"/>
    <dgm:cxn modelId="{EFE5ECE8-E099-4504-8F32-98C2ECA8FD7F}" type="presParOf" srcId="{1A0383D8-3CD7-4349-9C16-03003FC3BE91}" destId="{47C7CE6F-356E-4113-A21A-2D4793FDF981}" srcOrd="2" destOrd="0" presId="urn:microsoft.com/office/officeart/2005/8/layout/vList2"/>
    <dgm:cxn modelId="{A994128F-0D9B-44C3-897B-78E458EA4223}" type="presParOf" srcId="{1A0383D8-3CD7-4349-9C16-03003FC3BE91}" destId="{A31CB570-77BD-4EDA-B0E5-2EDAC2B839C5}" srcOrd="3" destOrd="0" presId="urn:microsoft.com/office/officeart/2005/8/layout/vList2"/>
    <dgm:cxn modelId="{B798E298-9293-4E5F-AD61-9D6243FA90B0}" type="presParOf" srcId="{1A0383D8-3CD7-4349-9C16-03003FC3BE91}" destId="{EB19971C-A89D-4663-A356-A7770D55F2B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525130-D5E9-447D-B186-413E7CAF4AF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0BC072-00DF-48CB-B2E9-20D03A454CEC}">
      <dgm:prSet/>
      <dgm:spPr/>
      <dgm:t>
        <a:bodyPr/>
        <a:lstStyle/>
        <a:p>
          <a:r>
            <a:rPr lang="en-US" b="1"/>
            <a:t>Mull over the below:</a:t>
          </a:r>
          <a:endParaRPr lang="en-US"/>
        </a:p>
      </dgm:t>
    </dgm:pt>
    <dgm:pt modelId="{C2CBA0E3-3D48-4AEC-A8DC-A878259A9156}" type="parTrans" cxnId="{27B126F6-B189-48EC-8445-838408D43490}">
      <dgm:prSet/>
      <dgm:spPr/>
      <dgm:t>
        <a:bodyPr/>
        <a:lstStyle/>
        <a:p>
          <a:endParaRPr lang="en-US"/>
        </a:p>
      </dgm:t>
    </dgm:pt>
    <dgm:pt modelId="{4730F746-B612-4139-844C-79613EDAFD81}" type="sibTrans" cxnId="{27B126F6-B189-48EC-8445-838408D43490}">
      <dgm:prSet/>
      <dgm:spPr/>
      <dgm:t>
        <a:bodyPr/>
        <a:lstStyle/>
        <a:p>
          <a:endParaRPr lang="en-US"/>
        </a:p>
      </dgm:t>
    </dgm:pt>
    <dgm:pt modelId="{B173A252-517C-4C49-BA7E-09ED32C52202}">
      <dgm:prSet/>
      <dgm:spPr/>
      <dgm:t>
        <a:bodyPr/>
        <a:lstStyle/>
        <a:p>
          <a:r>
            <a:rPr lang="en-US" b="1"/>
            <a:t>Profile of the institution </a:t>
          </a:r>
          <a:endParaRPr lang="en-US"/>
        </a:p>
      </dgm:t>
    </dgm:pt>
    <dgm:pt modelId="{C6B69C15-AFCD-4761-BE90-CD7A90317504}" type="parTrans" cxnId="{DAB9465E-7C43-4182-8755-134BD161D9F2}">
      <dgm:prSet/>
      <dgm:spPr/>
      <dgm:t>
        <a:bodyPr/>
        <a:lstStyle/>
        <a:p>
          <a:endParaRPr lang="en-US"/>
        </a:p>
      </dgm:t>
    </dgm:pt>
    <dgm:pt modelId="{7E132D84-5C79-436C-9052-65CFD89D18DE}" type="sibTrans" cxnId="{DAB9465E-7C43-4182-8755-134BD161D9F2}">
      <dgm:prSet/>
      <dgm:spPr/>
      <dgm:t>
        <a:bodyPr/>
        <a:lstStyle/>
        <a:p>
          <a:endParaRPr lang="en-US"/>
        </a:p>
      </dgm:t>
    </dgm:pt>
    <dgm:pt modelId="{B5AAB366-4A76-4DD0-906B-4EB86A9C3884}">
      <dgm:prSet/>
      <dgm:spPr/>
      <dgm:t>
        <a:bodyPr/>
        <a:lstStyle/>
        <a:p>
          <a:r>
            <a:rPr lang="en-US" b="1"/>
            <a:t>Reports of   </a:t>
          </a:r>
          <a:endParaRPr lang="en-US"/>
        </a:p>
      </dgm:t>
    </dgm:pt>
    <dgm:pt modelId="{CB440A07-1E53-4591-9585-C3AA12283CCA}" type="parTrans" cxnId="{50132D54-1C4E-4ED0-BAA6-133F1589962F}">
      <dgm:prSet/>
      <dgm:spPr/>
      <dgm:t>
        <a:bodyPr/>
        <a:lstStyle/>
        <a:p>
          <a:endParaRPr lang="en-US"/>
        </a:p>
      </dgm:t>
    </dgm:pt>
    <dgm:pt modelId="{1EA5857C-6D86-45C4-BB4C-7B643ED2F0F1}" type="sibTrans" cxnId="{50132D54-1C4E-4ED0-BAA6-133F1589962F}">
      <dgm:prSet/>
      <dgm:spPr/>
      <dgm:t>
        <a:bodyPr/>
        <a:lstStyle/>
        <a:p>
          <a:endParaRPr lang="en-US"/>
        </a:p>
      </dgm:t>
    </dgm:pt>
    <dgm:pt modelId="{AB269208-DAA4-4E74-AB06-121B4EE5F41C}">
      <dgm:prSet/>
      <dgm:spPr/>
      <dgm:t>
        <a:bodyPr/>
        <a:lstStyle/>
        <a:p>
          <a:r>
            <a:rPr lang="en-US" b="1"/>
            <a:t>Academics</a:t>
          </a:r>
          <a:endParaRPr lang="en-US"/>
        </a:p>
      </dgm:t>
    </dgm:pt>
    <dgm:pt modelId="{0F58A472-7DD5-4102-8871-8C1EDB47C06F}" type="parTrans" cxnId="{CD93C198-4668-4BA2-963F-EE9A4EED4D6F}">
      <dgm:prSet/>
      <dgm:spPr/>
      <dgm:t>
        <a:bodyPr/>
        <a:lstStyle/>
        <a:p>
          <a:endParaRPr lang="en-US"/>
        </a:p>
      </dgm:t>
    </dgm:pt>
    <dgm:pt modelId="{62A2CF80-B8C2-41AE-B086-39B2E61028D1}" type="sibTrans" cxnId="{CD93C198-4668-4BA2-963F-EE9A4EED4D6F}">
      <dgm:prSet/>
      <dgm:spPr/>
      <dgm:t>
        <a:bodyPr/>
        <a:lstStyle/>
        <a:p>
          <a:endParaRPr lang="en-US"/>
        </a:p>
      </dgm:t>
    </dgm:pt>
    <dgm:pt modelId="{9052DFC6-FA25-4080-8769-70955F5A44B2}">
      <dgm:prSet/>
      <dgm:spPr/>
      <dgm:t>
        <a:bodyPr/>
        <a:lstStyle/>
        <a:p>
          <a:r>
            <a:rPr lang="en-US" b="1"/>
            <a:t>IQAC</a:t>
          </a:r>
          <a:endParaRPr lang="en-US"/>
        </a:p>
      </dgm:t>
    </dgm:pt>
    <dgm:pt modelId="{00A25EC4-44CA-4E83-A9E8-AB52B1B83E4A}" type="parTrans" cxnId="{F2ABC1BA-35BD-4AC5-AB29-3B79B782251B}">
      <dgm:prSet/>
      <dgm:spPr/>
      <dgm:t>
        <a:bodyPr/>
        <a:lstStyle/>
        <a:p>
          <a:endParaRPr lang="en-US"/>
        </a:p>
      </dgm:t>
    </dgm:pt>
    <dgm:pt modelId="{CA6393DE-E9A6-4C51-B74F-23B2CDF89AD2}" type="sibTrans" cxnId="{F2ABC1BA-35BD-4AC5-AB29-3B79B782251B}">
      <dgm:prSet/>
      <dgm:spPr/>
      <dgm:t>
        <a:bodyPr/>
        <a:lstStyle/>
        <a:p>
          <a:endParaRPr lang="en-US"/>
        </a:p>
      </dgm:t>
    </dgm:pt>
    <dgm:pt modelId="{0CA01405-5CB6-4947-9968-08E95A89A644}">
      <dgm:prSet/>
      <dgm:spPr/>
      <dgm:t>
        <a:bodyPr/>
        <a:lstStyle/>
        <a:p>
          <a:endParaRPr lang="en-US" dirty="0"/>
        </a:p>
      </dgm:t>
    </dgm:pt>
    <dgm:pt modelId="{31FFC96C-9F20-48DF-91ED-7284B9C38049}" type="parTrans" cxnId="{7BE7BB5A-5A73-4C37-93D4-EE316206CC8B}">
      <dgm:prSet/>
      <dgm:spPr/>
      <dgm:t>
        <a:bodyPr/>
        <a:lstStyle/>
        <a:p>
          <a:endParaRPr lang="en-US"/>
        </a:p>
      </dgm:t>
    </dgm:pt>
    <dgm:pt modelId="{9356925E-1544-415E-B93F-A98C0C354DC9}" type="sibTrans" cxnId="{7BE7BB5A-5A73-4C37-93D4-EE316206CC8B}">
      <dgm:prSet/>
      <dgm:spPr/>
      <dgm:t>
        <a:bodyPr/>
        <a:lstStyle/>
        <a:p>
          <a:endParaRPr lang="en-US"/>
        </a:p>
      </dgm:t>
    </dgm:pt>
    <dgm:pt modelId="{9F07C63E-F5EE-489A-9145-4B9418892B73}">
      <dgm:prSet/>
      <dgm:spPr/>
      <dgm:t>
        <a:bodyPr/>
        <a:lstStyle/>
        <a:p>
          <a:r>
            <a:rPr lang="en-US" b="1"/>
            <a:t>Clinicals</a:t>
          </a:r>
          <a:endParaRPr lang="en-US"/>
        </a:p>
      </dgm:t>
    </dgm:pt>
    <dgm:pt modelId="{8814E8C0-C092-4422-B0C4-FDBC16CB8FE6}" type="parTrans" cxnId="{DF8528F1-4253-4B1F-81A9-69D3E70BBAE0}">
      <dgm:prSet/>
      <dgm:spPr/>
      <dgm:t>
        <a:bodyPr/>
        <a:lstStyle/>
        <a:p>
          <a:endParaRPr lang="en-US"/>
        </a:p>
      </dgm:t>
    </dgm:pt>
    <dgm:pt modelId="{2F0FD5F3-B2D4-46EB-8EF0-E833825AFAA8}" type="sibTrans" cxnId="{DF8528F1-4253-4B1F-81A9-69D3E70BBAE0}">
      <dgm:prSet/>
      <dgm:spPr/>
      <dgm:t>
        <a:bodyPr/>
        <a:lstStyle/>
        <a:p>
          <a:endParaRPr lang="en-US"/>
        </a:p>
      </dgm:t>
    </dgm:pt>
    <dgm:pt modelId="{882E0CC2-9B67-4D50-8A9B-B910C5B49525}">
      <dgm:prSet/>
      <dgm:spPr/>
      <dgm:t>
        <a:bodyPr/>
        <a:lstStyle/>
        <a:p>
          <a:r>
            <a:rPr lang="en-US" b="1"/>
            <a:t>Placement</a:t>
          </a:r>
          <a:endParaRPr lang="en-US"/>
        </a:p>
      </dgm:t>
    </dgm:pt>
    <dgm:pt modelId="{8D6C1EFA-D860-43B8-92ED-46559BDAE794}" type="parTrans" cxnId="{903FC6F4-F438-483F-AD51-0226EF520B2E}">
      <dgm:prSet/>
      <dgm:spPr/>
      <dgm:t>
        <a:bodyPr/>
        <a:lstStyle/>
        <a:p>
          <a:endParaRPr lang="en-US"/>
        </a:p>
      </dgm:t>
    </dgm:pt>
    <dgm:pt modelId="{A2513664-CD32-4D95-A3F0-8871E9C6315E}" type="sibTrans" cxnId="{903FC6F4-F438-483F-AD51-0226EF520B2E}">
      <dgm:prSet/>
      <dgm:spPr/>
      <dgm:t>
        <a:bodyPr/>
        <a:lstStyle/>
        <a:p>
          <a:endParaRPr lang="en-US"/>
        </a:p>
      </dgm:t>
    </dgm:pt>
    <dgm:pt modelId="{5924AFEF-6CAF-4CFF-B49B-288BDFBE5A6D}">
      <dgm:prSet/>
      <dgm:spPr/>
      <dgm:t>
        <a:bodyPr/>
        <a:lstStyle/>
        <a:p>
          <a:r>
            <a:rPr lang="en-US" b="1"/>
            <a:t>Department</a:t>
          </a:r>
          <a:endParaRPr lang="en-US"/>
        </a:p>
      </dgm:t>
    </dgm:pt>
    <dgm:pt modelId="{27DA58DC-100C-486B-8462-2998601EE337}" type="parTrans" cxnId="{F03A4278-38CE-45EE-8F6F-5DD2A9DCF4BC}">
      <dgm:prSet/>
      <dgm:spPr/>
      <dgm:t>
        <a:bodyPr/>
        <a:lstStyle/>
        <a:p>
          <a:endParaRPr lang="en-US"/>
        </a:p>
      </dgm:t>
    </dgm:pt>
    <dgm:pt modelId="{3E333CA7-4C7A-4BE8-84A3-2F95E8BE3DE9}" type="sibTrans" cxnId="{F03A4278-38CE-45EE-8F6F-5DD2A9DCF4BC}">
      <dgm:prSet/>
      <dgm:spPr/>
      <dgm:t>
        <a:bodyPr/>
        <a:lstStyle/>
        <a:p>
          <a:endParaRPr lang="en-US"/>
        </a:p>
      </dgm:t>
    </dgm:pt>
    <dgm:pt modelId="{661462C9-A8D2-494E-919D-6EE393DDF9C8}">
      <dgm:prSet/>
      <dgm:spPr/>
      <dgm:t>
        <a:bodyPr/>
        <a:lstStyle/>
        <a:p>
          <a:r>
            <a:rPr lang="en-US" b="1"/>
            <a:t>Research</a:t>
          </a:r>
          <a:endParaRPr lang="en-US"/>
        </a:p>
      </dgm:t>
    </dgm:pt>
    <dgm:pt modelId="{EC3D3A76-BBEB-4D05-903E-5E81C93BBA2D}" type="parTrans" cxnId="{E722AABE-883E-420D-AB87-6C7B04F7F4A9}">
      <dgm:prSet/>
      <dgm:spPr/>
      <dgm:t>
        <a:bodyPr/>
        <a:lstStyle/>
        <a:p>
          <a:endParaRPr lang="en-US"/>
        </a:p>
      </dgm:t>
    </dgm:pt>
    <dgm:pt modelId="{92EA3917-52AE-43E6-8F1D-6F60803E07FC}" type="sibTrans" cxnId="{E722AABE-883E-420D-AB87-6C7B04F7F4A9}">
      <dgm:prSet/>
      <dgm:spPr/>
      <dgm:t>
        <a:bodyPr/>
        <a:lstStyle/>
        <a:p>
          <a:endParaRPr lang="en-US"/>
        </a:p>
      </dgm:t>
    </dgm:pt>
    <dgm:pt modelId="{2F6C97F5-516E-4E41-B82C-A64AD23FC290}">
      <dgm:prSet/>
      <dgm:spPr/>
      <dgm:t>
        <a:bodyPr/>
        <a:lstStyle/>
        <a:p>
          <a:r>
            <a:rPr lang="en-US" b="1"/>
            <a:t>Faculty Development</a:t>
          </a:r>
          <a:endParaRPr lang="en-US"/>
        </a:p>
      </dgm:t>
    </dgm:pt>
    <dgm:pt modelId="{8A0D639E-E461-428B-8004-7113CB6A211C}" type="parTrans" cxnId="{D6C786FB-C2D4-41F9-8846-764FDB50B778}">
      <dgm:prSet/>
      <dgm:spPr/>
      <dgm:t>
        <a:bodyPr/>
        <a:lstStyle/>
        <a:p>
          <a:endParaRPr lang="en-US"/>
        </a:p>
      </dgm:t>
    </dgm:pt>
    <dgm:pt modelId="{34095409-0508-4B5E-80FA-3CAA9CD4D822}" type="sibTrans" cxnId="{D6C786FB-C2D4-41F9-8846-764FDB50B778}">
      <dgm:prSet/>
      <dgm:spPr/>
      <dgm:t>
        <a:bodyPr/>
        <a:lstStyle/>
        <a:p>
          <a:endParaRPr lang="en-US"/>
        </a:p>
      </dgm:t>
    </dgm:pt>
    <dgm:pt modelId="{CCD6A3A2-3EEF-4D9C-B34F-9E452B825FAA}">
      <dgm:prSet/>
      <dgm:spPr/>
      <dgm:t>
        <a:bodyPr/>
        <a:lstStyle/>
        <a:p>
          <a:r>
            <a:rPr lang="en-US" b="1"/>
            <a:t>NSS and SNA</a:t>
          </a:r>
          <a:endParaRPr lang="en-US"/>
        </a:p>
      </dgm:t>
    </dgm:pt>
    <dgm:pt modelId="{85C51948-27D0-425A-B7FC-576A6F5F0292}" type="parTrans" cxnId="{0239CB57-91DD-4C66-ABC2-F1AC4B5C01D0}">
      <dgm:prSet/>
      <dgm:spPr/>
      <dgm:t>
        <a:bodyPr/>
        <a:lstStyle/>
        <a:p>
          <a:endParaRPr lang="en-US"/>
        </a:p>
      </dgm:t>
    </dgm:pt>
    <dgm:pt modelId="{28BE9916-D0BB-4523-9260-795C38FDB38F}" type="sibTrans" cxnId="{0239CB57-91DD-4C66-ABC2-F1AC4B5C01D0}">
      <dgm:prSet/>
      <dgm:spPr/>
      <dgm:t>
        <a:bodyPr/>
        <a:lstStyle/>
        <a:p>
          <a:endParaRPr lang="en-US"/>
        </a:p>
      </dgm:t>
    </dgm:pt>
    <dgm:pt modelId="{F1A0E5E6-2858-48EF-96C4-404151ABB82C}" type="pres">
      <dgm:prSet presAssocID="{5C525130-D5E9-447D-B186-413E7CAF4AF6}" presName="linear" presStyleCnt="0">
        <dgm:presLayoutVars>
          <dgm:dir/>
          <dgm:animLvl val="lvl"/>
          <dgm:resizeHandles val="exact"/>
        </dgm:presLayoutVars>
      </dgm:prSet>
      <dgm:spPr/>
    </dgm:pt>
    <dgm:pt modelId="{C9C7F2A3-1B1B-442D-92F7-8BCCCE675A52}" type="pres">
      <dgm:prSet presAssocID="{5A0BC072-00DF-48CB-B2E9-20D03A454CEC}" presName="parentLin" presStyleCnt="0"/>
      <dgm:spPr/>
    </dgm:pt>
    <dgm:pt modelId="{A411100E-68B5-414D-AA29-3B56CD7D04C4}" type="pres">
      <dgm:prSet presAssocID="{5A0BC072-00DF-48CB-B2E9-20D03A454CEC}" presName="parentLeftMargin" presStyleLbl="node1" presStyleIdx="0" presStyleCnt="1"/>
      <dgm:spPr/>
    </dgm:pt>
    <dgm:pt modelId="{3309B59E-AD97-4A2F-B68B-7E77FC3A1C7D}" type="pres">
      <dgm:prSet presAssocID="{5A0BC072-00DF-48CB-B2E9-20D03A454CEC}" presName="parentText" presStyleLbl="node1" presStyleIdx="0" presStyleCnt="1">
        <dgm:presLayoutVars>
          <dgm:chMax val="0"/>
          <dgm:bulletEnabled val="1"/>
        </dgm:presLayoutVars>
      </dgm:prSet>
      <dgm:spPr/>
    </dgm:pt>
    <dgm:pt modelId="{1326F773-A37E-4447-B254-F374A4F8DA5C}" type="pres">
      <dgm:prSet presAssocID="{5A0BC072-00DF-48CB-B2E9-20D03A454CEC}" presName="negativeSpace" presStyleCnt="0"/>
      <dgm:spPr/>
    </dgm:pt>
    <dgm:pt modelId="{CC5510BB-C561-4A27-8B75-D0FFFE607FFF}" type="pres">
      <dgm:prSet presAssocID="{5A0BC072-00DF-48CB-B2E9-20D03A454CEC}" presName="childText" presStyleLbl="conFgAcc1" presStyleIdx="0" presStyleCnt="1">
        <dgm:presLayoutVars>
          <dgm:bulletEnabled val="1"/>
        </dgm:presLayoutVars>
      </dgm:prSet>
      <dgm:spPr/>
    </dgm:pt>
  </dgm:ptLst>
  <dgm:cxnLst>
    <dgm:cxn modelId="{5A360C03-3EA8-402B-AB00-BCC80905370B}" type="presOf" srcId="{B5AAB366-4A76-4DD0-906B-4EB86A9C3884}" destId="{CC5510BB-C561-4A27-8B75-D0FFFE607FFF}" srcOrd="0" destOrd="1" presId="urn:microsoft.com/office/officeart/2005/8/layout/list1"/>
    <dgm:cxn modelId="{16AEA53C-F4AA-49AA-A2C6-EB5B4C0619F5}" type="presOf" srcId="{CCD6A3A2-3EEF-4D9C-B34F-9E452B825FAA}" destId="{CC5510BB-C561-4A27-8B75-D0FFFE607FFF}" srcOrd="0" destOrd="9" presId="urn:microsoft.com/office/officeart/2005/8/layout/list1"/>
    <dgm:cxn modelId="{DAB9465E-7C43-4182-8755-134BD161D9F2}" srcId="{5A0BC072-00DF-48CB-B2E9-20D03A454CEC}" destId="{B173A252-517C-4C49-BA7E-09ED32C52202}" srcOrd="0" destOrd="0" parTransId="{C6B69C15-AFCD-4761-BE90-CD7A90317504}" sibTransId="{7E132D84-5C79-436C-9052-65CFD89D18DE}"/>
    <dgm:cxn modelId="{1F0FD443-606E-45F2-9084-E1732C89C5B0}" type="presOf" srcId="{882E0CC2-9B67-4D50-8A9B-B910C5B49525}" destId="{CC5510BB-C561-4A27-8B75-D0FFFE607FFF}" srcOrd="0" destOrd="5" presId="urn:microsoft.com/office/officeart/2005/8/layout/list1"/>
    <dgm:cxn modelId="{67A20E45-4CDB-4584-9E0D-A797F024B67B}" type="presOf" srcId="{AB269208-DAA4-4E74-AB06-121B4EE5F41C}" destId="{CC5510BB-C561-4A27-8B75-D0FFFE607FFF}" srcOrd="0" destOrd="2" presId="urn:microsoft.com/office/officeart/2005/8/layout/list1"/>
    <dgm:cxn modelId="{50132D54-1C4E-4ED0-BAA6-133F1589962F}" srcId="{5A0BC072-00DF-48CB-B2E9-20D03A454CEC}" destId="{B5AAB366-4A76-4DD0-906B-4EB86A9C3884}" srcOrd="1" destOrd="0" parTransId="{CB440A07-1E53-4591-9585-C3AA12283CCA}" sibTransId="{1EA5857C-6D86-45C4-BB4C-7B643ED2F0F1}"/>
    <dgm:cxn modelId="{2CF65857-ACEE-4771-AAE8-D2C063A9BCFC}" type="presOf" srcId="{661462C9-A8D2-494E-919D-6EE393DDF9C8}" destId="{CC5510BB-C561-4A27-8B75-D0FFFE607FFF}" srcOrd="0" destOrd="7" presId="urn:microsoft.com/office/officeart/2005/8/layout/list1"/>
    <dgm:cxn modelId="{0239CB57-91DD-4C66-ABC2-F1AC4B5C01D0}" srcId="{B5AAB366-4A76-4DD0-906B-4EB86A9C3884}" destId="{CCD6A3A2-3EEF-4D9C-B34F-9E452B825FAA}" srcOrd="7" destOrd="0" parTransId="{85C51948-27D0-425A-B7FC-576A6F5F0292}" sibTransId="{28BE9916-D0BB-4523-9260-795C38FDB38F}"/>
    <dgm:cxn modelId="{F03A4278-38CE-45EE-8F6F-5DD2A9DCF4BC}" srcId="{B5AAB366-4A76-4DD0-906B-4EB86A9C3884}" destId="{5924AFEF-6CAF-4CFF-B49B-288BDFBE5A6D}" srcOrd="4" destOrd="0" parTransId="{27DA58DC-100C-486B-8462-2998601EE337}" sibTransId="{3E333CA7-4C7A-4BE8-84A3-2F95E8BE3DE9}"/>
    <dgm:cxn modelId="{7BE7BB5A-5A73-4C37-93D4-EE316206CC8B}" srcId="{5A0BC072-00DF-48CB-B2E9-20D03A454CEC}" destId="{0CA01405-5CB6-4947-9968-08E95A89A644}" srcOrd="2" destOrd="0" parTransId="{31FFC96C-9F20-48DF-91ED-7284B9C38049}" sibTransId="{9356925E-1544-415E-B93F-A98C0C354DC9}"/>
    <dgm:cxn modelId="{CD93C198-4668-4BA2-963F-EE9A4EED4D6F}" srcId="{B5AAB366-4A76-4DD0-906B-4EB86A9C3884}" destId="{AB269208-DAA4-4E74-AB06-121B4EE5F41C}" srcOrd="0" destOrd="0" parTransId="{0F58A472-7DD5-4102-8871-8C1EDB47C06F}" sibTransId="{62A2CF80-B8C2-41AE-B086-39B2E61028D1}"/>
    <dgm:cxn modelId="{3D58B9AD-9EFC-4730-992A-83B0590A8B19}" type="presOf" srcId="{2F6C97F5-516E-4E41-B82C-A64AD23FC290}" destId="{CC5510BB-C561-4A27-8B75-D0FFFE607FFF}" srcOrd="0" destOrd="8" presId="urn:microsoft.com/office/officeart/2005/8/layout/list1"/>
    <dgm:cxn modelId="{F2ABC1BA-35BD-4AC5-AB29-3B79B782251B}" srcId="{B5AAB366-4A76-4DD0-906B-4EB86A9C3884}" destId="{9052DFC6-FA25-4080-8769-70955F5A44B2}" srcOrd="1" destOrd="0" parTransId="{00A25EC4-44CA-4E83-A9E8-AB52B1B83E4A}" sibTransId="{CA6393DE-E9A6-4C51-B74F-23B2CDF89AD2}"/>
    <dgm:cxn modelId="{E722AABE-883E-420D-AB87-6C7B04F7F4A9}" srcId="{B5AAB366-4A76-4DD0-906B-4EB86A9C3884}" destId="{661462C9-A8D2-494E-919D-6EE393DDF9C8}" srcOrd="5" destOrd="0" parTransId="{EC3D3A76-BBEB-4D05-903E-5E81C93BBA2D}" sibTransId="{92EA3917-52AE-43E6-8F1D-6F60803E07FC}"/>
    <dgm:cxn modelId="{116B91CC-BA40-4FA5-9457-B296D4084FC7}" type="presOf" srcId="{B173A252-517C-4C49-BA7E-09ED32C52202}" destId="{CC5510BB-C561-4A27-8B75-D0FFFE607FFF}" srcOrd="0" destOrd="0" presId="urn:microsoft.com/office/officeart/2005/8/layout/list1"/>
    <dgm:cxn modelId="{624569D7-C812-40C6-95DA-5A113FD2D773}" type="presOf" srcId="{5A0BC072-00DF-48CB-B2E9-20D03A454CEC}" destId="{A411100E-68B5-414D-AA29-3B56CD7D04C4}" srcOrd="0" destOrd="0" presId="urn:microsoft.com/office/officeart/2005/8/layout/list1"/>
    <dgm:cxn modelId="{F1EEEBDD-6FD6-4F38-A3B9-02EC1EEDE645}" type="presOf" srcId="{5924AFEF-6CAF-4CFF-B49B-288BDFBE5A6D}" destId="{CC5510BB-C561-4A27-8B75-D0FFFE607FFF}" srcOrd="0" destOrd="6" presId="urn:microsoft.com/office/officeart/2005/8/layout/list1"/>
    <dgm:cxn modelId="{2396F9E9-9D41-477C-A163-CA3E8317CE89}" type="presOf" srcId="{5C525130-D5E9-447D-B186-413E7CAF4AF6}" destId="{F1A0E5E6-2858-48EF-96C4-404151ABB82C}" srcOrd="0" destOrd="0" presId="urn:microsoft.com/office/officeart/2005/8/layout/list1"/>
    <dgm:cxn modelId="{FE98AEEC-2AE2-4503-865D-21BA5BBEEE00}" type="presOf" srcId="{9052DFC6-FA25-4080-8769-70955F5A44B2}" destId="{CC5510BB-C561-4A27-8B75-D0FFFE607FFF}" srcOrd="0" destOrd="3" presId="urn:microsoft.com/office/officeart/2005/8/layout/list1"/>
    <dgm:cxn modelId="{06D114ED-B307-4198-AD9E-B0B01C15FA6B}" type="presOf" srcId="{5A0BC072-00DF-48CB-B2E9-20D03A454CEC}" destId="{3309B59E-AD97-4A2F-B68B-7E77FC3A1C7D}" srcOrd="1" destOrd="0" presId="urn:microsoft.com/office/officeart/2005/8/layout/list1"/>
    <dgm:cxn modelId="{7412E6F0-531F-48F2-A878-F8392BA6452B}" type="presOf" srcId="{0CA01405-5CB6-4947-9968-08E95A89A644}" destId="{CC5510BB-C561-4A27-8B75-D0FFFE607FFF}" srcOrd="0" destOrd="10" presId="urn:microsoft.com/office/officeart/2005/8/layout/list1"/>
    <dgm:cxn modelId="{DF8528F1-4253-4B1F-81A9-69D3E70BBAE0}" srcId="{B5AAB366-4A76-4DD0-906B-4EB86A9C3884}" destId="{9F07C63E-F5EE-489A-9145-4B9418892B73}" srcOrd="2" destOrd="0" parTransId="{8814E8C0-C092-4422-B0C4-FDBC16CB8FE6}" sibTransId="{2F0FD5F3-B2D4-46EB-8EF0-E833825AFAA8}"/>
    <dgm:cxn modelId="{903FC6F4-F438-483F-AD51-0226EF520B2E}" srcId="{B5AAB366-4A76-4DD0-906B-4EB86A9C3884}" destId="{882E0CC2-9B67-4D50-8A9B-B910C5B49525}" srcOrd="3" destOrd="0" parTransId="{8D6C1EFA-D860-43B8-92ED-46559BDAE794}" sibTransId="{A2513664-CD32-4D95-A3F0-8871E9C6315E}"/>
    <dgm:cxn modelId="{27B126F6-B189-48EC-8445-838408D43490}" srcId="{5C525130-D5E9-447D-B186-413E7CAF4AF6}" destId="{5A0BC072-00DF-48CB-B2E9-20D03A454CEC}" srcOrd="0" destOrd="0" parTransId="{C2CBA0E3-3D48-4AEC-A8DC-A878259A9156}" sibTransId="{4730F746-B612-4139-844C-79613EDAFD81}"/>
    <dgm:cxn modelId="{4BC92EF7-D69F-41D5-905C-CCA0D43D61D4}" type="presOf" srcId="{9F07C63E-F5EE-489A-9145-4B9418892B73}" destId="{CC5510BB-C561-4A27-8B75-D0FFFE607FFF}" srcOrd="0" destOrd="4" presId="urn:microsoft.com/office/officeart/2005/8/layout/list1"/>
    <dgm:cxn modelId="{D6C786FB-C2D4-41F9-8846-764FDB50B778}" srcId="{B5AAB366-4A76-4DD0-906B-4EB86A9C3884}" destId="{2F6C97F5-516E-4E41-B82C-A64AD23FC290}" srcOrd="6" destOrd="0" parTransId="{8A0D639E-E461-428B-8004-7113CB6A211C}" sibTransId="{34095409-0508-4B5E-80FA-3CAA9CD4D822}"/>
    <dgm:cxn modelId="{4EFF5A0B-8889-41BD-A526-4CD25DECFFB9}" type="presParOf" srcId="{F1A0E5E6-2858-48EF-96C4-404151ABB82C}" destId="{C9C7F2A3-1B1B-442D-92F7-8BCCCE675A52}" srcOrd="0" destOrd="0" presId="urn:microsoft.com/office/officeart/2005/8/layout/list1"/>
    <dgm:cxn modelId="{63CFC782-A6DF-4870-9056-ECD06DBAAD76}" type="presParOf" srcId="{C9C7F2A3-1B1B-442D-92F7-8BCCCE675A52}" destId="{A411100E-68B5-414D-AA29-3B56CD7D04C4}" srcOrd="0" destOrd="0" presId="urn:microsoft.com/office/officeart/2005/8/layout/list1"/>
    <dgm:cxn modelId="{0F54E849-330F-4B8E-9431-0DE08E643342}" type="presParOf" srcId="{C9C7F2A3-1B1B-442D-92F7-8BCCCE675A52}" destId="{3309B59E-AD97-4A2F-B68B-7E77FC3A1C7D}" srcOrd="1" destOrd="0" presId="urn:microsoft.com/office/officeart/2005/8/layout/list1"/>
    <dgm:cxn modelId="{BAF5EDD3-A0EA-4BBD-8411-C29AAEF115B3}" type="presParOf" srcId="{F1A0E5E6-2858-48EF-96C4-404151ABB82C}" destId="{1326F773-A37E-4447-B254-F374A4F8DA5C}" srcOrd="1" destOrd="0" presId="urn:microsoft.com/office/officeart/2005/8/layout/list1"/>
    <dgm:cxn modelId="{B7EC2956-AFE9-45FF-8722-CFCF558E5A87}" type="presParOf" srcId="{F1A0E5E6-2858-48EF-96C4-404151ABB82C}" destId="{CC5510BB-C561-4A27-8B75-D0FFFE607FF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B4AF27-36E1-46C7-8ADB-FE16B66684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F6D771-01C4-47D8-B701-DD9F522F3A34}">
      <dgm:prSet/>
      <dgm:spPr/>
      <dgm:t>
        <a:bodyPr/>
        <a:lstStyle/>
        <a:p>
          <a:r>
            <a:rPr lang="en-US" b="1" dirty="0"/>
            <a:t>VISION : </a:t>
          </a:r>
          <a:endParaRPr lang="en-US" dirty="0"/>
        </a:p>
      </dgm:t>
    </dgm:pt>
    <dgm:pt modelId="{48E4FF2E-AA1F-4823-B6AB-C9DB1089F279}" type="parTrans" cxnId="{6E31C88C-6333-4FCB-8E6F-71A74A54892D}">
      <dgm:prSet/>
      <dgm:spPr/>
      <dgm:t>
        <a:bodyPr/>
        <a:lstStyle/>
        <a:p>
          <a:endParaRPr lang="en-US"/>
        </a:p>
      </dgm:t>
    </dgm:pt>
    <dgm:pt modelId="{3C3E7349-053E-4432-A55D-BE7FDE8C2752}" type="sibTrans" cxnId="{6E31C88C-6333-4FCB-8E6F-71A74A54892D}">
      <dgm:prSet/>
      <dgm:spPr/>
      <dgm:t>
        <a:bodyPr/>
        <a:lstStyle/>
        <a:p>
          <a:endParaRPr lang="en-US"/>
        </a:p>
      </dgm:t>
    </dgm:pt>
    <dgm:pt modelId="{D8BAB728-3573-490E-ABDA-BF109758640F}">
      <dgm:prSet custT="1"/>
      <dgm:spPr/>
      <dgm:t>
        <a:bodyPr/>
        <a:lstStyle/>
        <a:p>
          <a:pPr algn="just"/>
          <a:r>
            <a:rPr lang="en-US" sz="2400" dirty="0"/>
            <a:t>“Acharya Institutes, committed to the cause of </a:t>
          </a:r>
          <a:r>
            <a:rPr lang="en-US" sz="2400" dirty="0">
              <a:highlight>
                <a:srgbClr val="FFFF00"/>
              </a:highlight>
            </a:rPr>
            <a:t>value- based education </a:t>
          </a:r>
          <a:r>
            <a:rPr lang="en-US" sz="2400" dirty="0"/>
            <a:t>in all disciplines, envisions itself as a fountainhead of innovative human enterprise, </a:t>
          </a:r>
          <a:r>
            <a:rPr lang="en-US" sz="2400" dirty="0">
              <a:solidFill>
                <a:srgbClr val="FF0000"/>
              </a:solidFill>
            </a:rPr>
            <a:t>with inspiration initiatives for academic excellence</a:t>
          </a:r>
          <a:r>
            <a:rPr lang="en-US" sz="2400" dirty="0"/>
            <a:t>”</a:t>
          </a:r>
        </a:p>
      </dgm:t>
    </dgm:pt>
    <dgm:pt modelId="{9CB58E94-B2F6-4BBC-8D13-C168F65195A7}" type="parTrans" cxnId="{3628C0A4-49DC-4E2F-8D86-C91D3C3D1FB8}">
      <dgm:prSet/>
      <dgm:spPr/>
      <dgm:t>
        <a:bodyPr/>
        <a:lstStyle/>
        <a:p>
          <a:endParaRPr lang="en-US"/>
        </a:p>
      </dgm:t>
    </dgm:pt>
    <dgm:pt modelId="{457D966E-A026-4392-A9D9-4D10F53B72D9}" type="sibTrans" cxnId="{3628C0A4-49DC-4E2F-8D86-C91D3C3D1FB8}">
      <dgm:prSet/>
      <dgm:spPr/>
      <dgm:t>
        <a:bodyPr/>
        <a:lstStyle/>
        <a:p>
          <a:endParaRPr lang="en-US"/>
        </a:p>
      </dgm:t>
    </dgm:pt>
    <dgm:pt modelId="{18F6DC17-956C-46DE-A760-C77474716458}">
      <dgm:prSet/>
      <dgm:spPr/>
      <dgm:t>
        <a:bodyPr/>
        <a:lstStyle/>
        <a:p>
          <a:r>
            <a:rPr lang="en-US" b="1"/>
            <a:t>MISSION : </a:t>
          </a:r>
          <a:endParaRPr lang="en-US"/>
        </a:p>
      </dgm:t>
    </dgm:pt>
    <dgm:pt modelId="{4E9F5BE1-40B6-4104-B9B0-6E92F213B7A2}" type="parTrans" cxnId="{CE576BAB-FBA8-4A65-A706-0654376262E3}">
      <dgm:prSet/>
      <dgm:spPr/>
      <dgm:t>
        <a:bodyPr/>
        <a:lstStyle/>
        <a:p>
          <a:endParaRPr lang="en-US"/>
        </a:p>
      </dgm:t>
    </dgm:pt>
    <dgm:pt modelId="{7718ABBA-508C-4C91-963A-D7C64F39E5C0}" type="sibTrans" cxnId="{CE576BAB-FBA8-4A65-A706-0654376262E3}">
      <dgm:prSet/>
      <dgm:spPr/>
      <dgm:t>
        <a:bodyPr/>
        <a:lstStyle/>
        <a:p>
          <a:endParaRPr lang="en-US"/>
        </a:p>
      </dgm:t>
    </dgm:pt>
    <dgm:pt modelId="{FAEA0365-C097-4F12-B1DE-D3C5929B4553}">
      <dgm:prSet custT="1"/>
      <dgm:spPr/>
      <dgm:t>
        <a:bodyPr/>
        <a:lstStyle/>
        <a:p>
          <a:pPr algn="just"/>
          <a:r>
            <a:rPr lang="en-US" sz="2000" dirty="0"/>
            <a:t>"</a:t>
          </a:r>
          <a:r>
            <a:rPr lang="en-US" sz="2400" dirty="0"/>
            <a:t>The Institution is committed to provide </a:t>
          </a:r>
          <a:r>
            <a:rPr lang="en-US" sz="2400" dirty="0">
              <a:highlight>
                <a:srgbClr val="FFFF00"/>
              </a:highlight>
            </a:rPr>
            <a:t>quality education </a:t>
          </a:r>
          <a:r>
            <a:rPr lang="en-US" sz="2400" dirty="0"/>
            <a:t>that prepares resilient professional nurses who care and practice holistically to meet the ever- changing challenges of the 21st century, through a culture of evidence -based practice. The Mission is accomplished through a </a:t>
          </a:r>
          <a:r>
            <a:rPr lang="en-US" sz="2400" dirty="0">
              <a:solidFill>
                <a:srgbClr val="FF0000"/>
              </a:solidFill>
            </a:rPr>
            <a:t>collaborative, accepting environment, fostered by mentoring and role modeling"</a:t>
          </a:r>
          <a:endParaRPr lang="en-US" sz="2000" dirty="0">
            <a:solidFill>
              <a:srgbClr val="FF0000"/>
            </a:solidFill>
          </a:endParaRPr>
        </a:p>
      </dgm:t>
    </dgm:pt>
    <dgm:pt modelId="{228EC5B2-A017-4C87-B27B-27D268AD7891}" type="parTrans" cxnId="{C1D36D71-BA2B-440B-8DDB-9B1A5E95B131}">
      <dgm:prSet/>
      <dgm:spPr/>
      <dgm:t>
        <a:bodyPr/>
        <a:lstStyle/>
        <a:p>
          <a:endParaRPr lang="en-US"/>
        </a:p>
      </dgm:t>
    </dgm:pt>
    <dgm:pt modelId="{1E09EA23-D08E-4F0F-A319-3062118F5FB1}" type="sibTrans" cxnId="{C1D36D71-BA2B-440B-8DDB-9B1A5E95B131}">
      <dgm:prSet/>
      <dgm:spPr/>
      <dgm:t>
        <a:bodyPr/>
        <a:lstStyle/>
        <a:p>
          <a:endParaRPr lang="en-US"/>
        </a:p>
      </dgm:t>
    </dgm:pt>
    <dgm:pt modelId="{B8C7A699-FE48-4389-BE28-A77F0DBE32DB}">
      <dgm:prSet/>
      <dgm:spPr/>
      <dgm:t>
        <a:bodyPr/>
        <a:lstStyle/>
        <a:p>
          <a:r>
            <a:rPr lang="en-US" b="1"/>
            <a:t>QUALITY POLICY :</a:t>
          </a:r>
          <a:endParaRPr lang="en-US"/>
        </a:p>
      </dgm:t>
    </dgm:pt>
    <dgm:pt modelId="{7EF8E172-E93E-4BE7-9827-22718114D792}" type="parTrans" cxnId="{B5833CE5-623C-4DA3-AF11-A8218EE72734}">
      <dgm:prSet/>
      <dgm:spPr/>
      <dgm:t>
        <a:bodyPr/>
        <a:lstStyle/>
        <a:p>
          <a:endParaRPr lang="en-US"/>
        </a:p>
      </dgm:t>
    </dgm:pt>
    <dgm:pt modelId="{7727CFAA-0201-4634-B07C-3CFD797ED225}" type="sibTrans" cxnId="{B5833CE5-623C-4DA3-AF11-A8218EE72734}">
      <dgm:prSet/>
      <dgm:spPr/>
      <dgm:t>
        <a:bodyPr/>
        <a:lstStyle/>
        <a:p>
          <a:endParaRPr lang="en-US"/>
        </a:p>
      </dgm:t>
    </dgm:pt>
    <dgm:pt modelId="{D69ABC3E-823F-4C9F-92F6-2550A1321226}">
      <dgm:prSet custT="1"/>
      <dgm:spPr/>
      <dgm:t>
        <a:bodyPr/>
        <a:lstStyle/>
        <a:p>
          <a:pPr algn="just"/>
          <a:r>
            <a:rPr lang="en-US" sz="2400" dirty="0"/>
            <a:t>“We at Acharya Institutes, promise to continually strive towards </a:t>
          </a:r>
          <a:r>
            <a:rPr lang="en-US" sz="2400" dirty="0">
              <a:highlight>
                <a:srgbClr val="FFFF00"/>
              </a:highlight>
            </a:rPr>
            <a:t>total quality </a:t>
          </a:r>
          <a:r>
            <a:rPr lang="en-US" sz="2400" dirty="0"/>
            <a:t>in all our endeavors through </a:t>
          </a:r>
          <a:r>
            <a:rPr lang="en-US" sz="2400" dirty="0">
              <a:solidFill>
                <a:srgbClr val="FF0000"/>
              </a:solidFill>
            </a:rPr>
            <a:t>equity with accessibility, commitment with honesty, adaptability with efficiency </a:t>
          </a:r>
          <a:r>
            <a:rPr lang="en-US" sz="2400" dirty="0"/>
            <a:t>while blending concern for environment and social development”</a:t>
          </a:r>
        </a:p>
      </dgm:t>
    </dgm:pt>
    <dgm:pt modelId="{92E4713E-9DDA-4A28-B09A-85FE47935E34}" type="parTrans" cxnId="{E255C8A6-A16D-424B-B870-40B7E0383671}">
      <dgm:prSet/>
      <dgm:spPr/>
      <dgm:t>
        <a:bodyPr/>
        <a:lstStyle/>
        <a:p>
          <a:endParaRPr lang="en-US"/>
        </a:p>
      </dgm:t>
    </dgm:pt>
    <dgm:pt modelId="{7050D918-0760-4858-BE51-DC572BE9DB4C}" type="sibTrans" cxnId="{E255C8A6-A16D-424B-B870-40B7E0383671}">
      <dgm:prSet/>
      <dgm:spPr/>
      <dgm:t>
        <a:bodyPr/>
        <a:lstStyle/>
        <a:p>
          <a:endParaRPr lang="en-US"/>
        </a:p>
      </dgm:t>
    </dgm:pt>
    <dgm:pt modelId="{FE503C29-A021-4610-8E84-35B81FCF4662}">
      <dgm:prSet/>
      <dgm:spPr/>
      <dgm:t>
        <a:bodyPr/>
        <a:lstStyle/>
        <a:p>
          <a:r>
            <a:rPr lang="en-US" b="1"/>
            <a:t>MOTTO :</a:t>
          </a:r>
          <a:endParaRPr lang="en-US"/>
        </a:p>
      </dgm:t>
    </dgm:pt>
    <dgm:pt modelId="{920AAF8C-A231-49DB-9AF1-233307888DB7}" type="parTrans" cxnId="{58E2FB5A-EABB-4A00-805E-10F3BA9CBD54}">
      <dgm:prSet/>
      <dgm:spPr/>
      <dgm:t>
        <a:bodyPr/>
        <a:lstStyle/>
        <a:p>
          <a:endParaRPr lang="en-US"/>
        </a:p>
      </dgm:t>
    </dgm:pt>
    <dgm:pt modelId="{702D8B27-22CC-4072-A338-12CD6C5FA673}" type="sibTrans" cxnId="{58E2FB5A-EABB-4A00-805E-10F3BA9CBD54}">
      <dgm:prSet/>
      <dgm:spPr/>
      <dgm:t>
        <a:bodyPr/>
        <a:lstStyle/>
        <a:p>
          <a:endParaRPr lang="en-US"/>
        </a:p>
      </dgm:t>
    </dgm:pt>
    <dgm:pt modelId="{5908EED2-5ABB-439A-8D9E-68091F837147}">
      <dgm:prSet custT="1"/>
      <dgm:spPr/>
      <dgm:t>
        <a:bodyPr/>
        <a:lstStyle/>
        <a:p>
          <a:r>
            <a:rPr lang="en-US" sz="2000" dirty="0"/>
            <a:t>“</a:t>
          </a:r>
          <a:r>
            <a:rPr lang="en-US" sz="2400" dirty="0">
              <a:highlight>
                <a:srgbClr val="FFFF00"/>
              </a:highlight>
            </a:rPr>
            <a:t>Nurturing Aspirations Supporting Growth</a:t>
          </a:r>
          <a:r>
            <a:rPr lang="en-US" sz="2400" dirty="0"/>
            <a:t>”</a:t>
          </a:r>
          <a:r>
            <a:rPr lang="en-US" sz="2400" b="1" dirty="0"/>
            <a:t>	</a:t>
          </a:r>
          <a:r>
            <a:rPr lang="en-US" sz="1200" b="1" dirty="0"/>
            <a:t>	</a:t>
          </a:r>
          <a:endParaRPr lang="en-US" sz="1200" dirty="0"/>
        </a:p>
      </dgm:t>
    </dgm:pt>
    <dgm:pt modelId="{CA46544B-1840-4716-9794-43F1A9F011EF}" type="parTrans" cxnId="{3760C5CB-C843-44A9-A514-DA051E6806F8}">
      <dgm:prSet/>
      <dgm:spPr/>
      <dgm:t>
        <a:bodyPr/>
        <a:lstStyle/>
        <a:p>
          <a:endParaRPr lang="en-US"/>
        </a:p>
      </dgm:t>
    </dgm:pt>
    <dgm:pt modelId="{9ACEE1EB-D6A2-4E4D-B15A-785716248731}" type="sibTrans" cxnId="{3760C5CB-C843-44A9-A514-DA051E6806F8}">
      <dgm:prSet/>
      <dgm:spPr/>
      <dgm:t>
        <a:bodyPr/>
        <a:lstStyle/>
        <a:p>
          <a:endParaRPr lang="en-US"/>
        </a:p>
      </dgm:t>
    </dgm:pt>
    <dgm:pt modelId="{D879E2E5-CD41-4258-9235-F6231BDC9654}" type="pres">
      <dgm:prSet presAssocID="{58B4AF27-36E1-46C7-8ADB-FE16B6668454}" presName="linear" presStyleCnt="0">
        <dgm:presLayoutVars>
          <dgm:animLvl val="lvl"/>
          <dgm:resizeHandles val="exact"/>
        </dgm:presLayoutVars>
      </dgm:prSet>
      <dgm:spPr/>
    </dgm:pt>
    <dgm:pt modelId="{5EE37FC1-8212-4A09-8A83-358312A233A3}" type="pres">
      <dgm:prSet presAssocID="{34F6D771-01C4-47D8-B701-DD9F522F3A34}" presName="parentText" presStyleLbl="node1" presStyleIdx="0" presStyleCnt="4">
        <dgm:presLayoutVars>
          <dgm:chMax val="0"/>
          <dgm:bulletEnabled val="1"/>
        </dgm:presLayoutVars>
      </dgm:prSet>
      <dgm:spPr/>
    </dgm:pt>
    <dgm:pt modelId="{B1BE2B3F-6593-4558-B51E-A5EDB69D8433}" type="pres">
      <dgm:prSet presAssocID="{34F6D771-01C4-47D8-B701-DD9F522F3A34}" presName="childText" presStyleLbl="revTx" presStyleIdx="0" presStyleCnt="4">
        <dgm:presLayoutVars>
          <dgm:bulletEnabled val="1"/>
        </dgm:presLayoutVars>
      </dgm:prSet>
      <dgm:spPr/>
    </dgm:pt>
    <dgm:pt modelId="{79D24CFF-DB7D-4A2B-9EAF-6D142DF7604B}" type="pres">
      <dgm:prSet presAssocID="{18F6DC17-956C-46DE-A760-C77474716458}" presName="parentText" presStyleLbl="node1" presStyleIdx="1" presStyleCnt="4">
        <dgm:presLayoutVars>
          <dgm:chMax val="0"/>
          <dgm:bulletEnabled val="1"/>
        </dgm:presLayoutVars>
      </dgm:prSet>
      <dgm:spPr/>
    </dgm:pt>
    <dgm:pt modelId="{50F6B4FA-6206-44E3-A0A5-6C5212C32C91}" type="pres">
      <dgm:prSet presAssocID="{18F6DC17-956C-46DE-A760-C77474716458}" presName="childText" presStyleLbl="revTx" presStyleIdx="1" presStyleCnt="4">
        <dgm:presLayoutVars>
          <dgm:bulletEnabled val="1"/>
        </dgm:presLayoutVars>
      </dgm:prSet>
      <dgm:spPr/>
    </dgm:pt>
    <dgm:pt modelId="{9E2BD402-6A79-427D-9425-26D05083201B}" type="pres">
      <dgm:prSet presAssocID="{B8C7A699-FE48-4389-BE28-A77F0DBE32DB}" presName="parentText" presStyleLbl="node1" presStyleIdx="2" presStyleCnt="4">
        <dgm:presLayoutVars>
          <dgm:chMax val="0"/>
          <dgm:bulletEnabled val="1"/>
        </dgm:presLayoutVars>
      </dgm:prSet>
      <dgm:spPr/>
    </dgm:pt>
    <dgm:pt modelId="{7343C6A2-4A58-4534-8905-D1A08538974C}" type="pres">
      <dgm:prSet presAssocID="{B8C7A699-FE48-4389-BE28-A77F0DBE32DB}" presName="childText" presStyleLbl="revTx" presStyleIdx="2" presStyleCnt="4">
        <dgm:presLayoutVars>
          <dgm:bulletEnabled val="1"/>
        </dgm:presLayoutVars>
      </dgm:prSet>
      <dgm:spPr/>
    </dgm:pt>
    <dgm:pt modelId="{95B8C96E-82C9-49C6-A92C-F19D0C20B681}" type="pres">
      <dgm:prSet presAssocID="{FE503C29-A021-4610-8E84-35B81FCF4662}" presName="parentText" presStyleLbl="node1" presStyleIdx="3" presStyleCnt="4">
        <dgm:presLayoutVars>
          <dgm:chMax val="0"/>
          <dgm:bulletEnabled val="1"/>
        </dgm:presLayoutVars>
      </dgm:prSet>
      <dgm:spPr/>
    </dgm:pt>
    <dgm:pt modelId="{53B1EAE0-B4FE-4B05-8C88-CC6148890C21}" type="pres">
      <dgm:prSet presAssocID="{FE503C29-A021-4610-8E84-35B81FCF4662}" presName="childText" presStyleLbl="revTx" presStyleIdx="3" presStyleCnt="4">
        <dgm:presLayoutVars>
          <dgm:bulletEnabled val="1"/>
        </dgm:presLayoutVars>
      </dgm:prSet>
      <dgm:spPr/>
    </dgm:pt>
  </dgm:ptLst>
  <dgm:cxnLst>
    <dgm:cxn modelId="{B4071E25-4FE0-445B-A91D-2F8BE39B0C77}" type="presOf" srcId="{D69ABC3E-823F-4C9F-92F6-2550A1321226}" destId="{7343C6A2-4A58-4534-8905-D1A08538974C}" srcOrd="0" destOrd="0" presId="urn:microsoft.com/office/officeart/2005/8/layout/vList2"/>
    <dgm:cxn modelId="{65A2DF3A-AC7E-4295-825B-813BAE7DBF4D}" type="presOf" srcId="{D8BAB728-3573-490E-ABDA-BF109758640F}" destId="{B1BE2B3F-6593-4558-B51E-A5EDB69D8433}" srcOrd="0" destOrd="0" presId="urn:microsoft.com/office/officeart/2005/8/layout/vList2"/>
    <dgm:cxn modelId="{29796E5B-E9D6-4093-8C23-DB9D107BBBCB}" type="presOf" srcId="{FE503C29-A021-4610-8E84-35B81FCF4662}" destId="{95B8C96E-82C9-49C6-A92C-F19D0C20B681}" srcOrd="0" destOrd="0" presId="urn:microsoft.com/office/officeart/2005/8/layout/vList2"/>
    <dgm:cxn modelId="{F6F1765C-9452-4112-8A2E-6C2E9952A841}" type="presOf" srcId="{5908EED2-5ABB-439A-8D9E-68091F837147}" destId="{53B1EAE0-B4FE-4B05-8C88-CC6148890C21}" srcOrd="0" destOrd="0" presId="urn:microsoft.com/office/officeart/2005/8/layout/vList2"/>
    <dgm:cxn modelId="{C1D36D71-BA2B-440B-8DDB-9B1A5E95B131}" srcId="{18F6DC17-956C-46DE-A760-C77474716458}" destId="{FAEA0365-C097-4F12-B1DE-D3C5929B4553}" srcOrd="0" destOrd="0" parTransId="{228EC5B2-A017-4C87-B27B-27D268AD7891}" sibTransId="{1E09EA23-D08E-4F0F-A319-3062118F5FB1}"/>
    <dgm:cxn modelId="{58E2FB5A-EABB-4A00-805E-10F3BA9CBD54}" srcId="{58B4AF27-36E1-46C7-8ADB-FE16B6668454}" destId="{FE503C29-A021-4610-8E84-35B81FCF4662}" srcOrd="3" destOrd="0" parTransId="{920AAF8C-A231-49DB-9AF1-233307888DB7}" sibTransId="{702D8B27-22CC-4072-A338-12CD6C5FA673}"/>
    <dgm:cxn modelId="{6E31C88C-6333-4FCB-8E6F-71A74A54892D}" srcId="{58B4AF27-36E1-46C7-8ADB-FE16B6668454}" destId="{34F6D771-01C4-47D8-B701-DD9F522F3A34}" srcOrd="0" destOrd="0" parTransId="{48E4FF2E-AA1F-4823-B6AB-C9DB1089F279}" sibTransId="{3C3E7349-053E-4432-A55D-BE7FDE8C2752}"/>
    <dgm:cxn modelId="{3628C0A4-49DC-4E2F-8D86-C91D3C3D1FB8}" srcId="{34F6D771-01C4-47D8-B701-DD9F522F3A34}" destId="{D8BAB728-3573-490E-ABDA-BF109758640F}" srcOrd="0" destOrd="0" parTransId="{9CB58E94-B2F6-4BBC-8D13-C168F65195A7}" sibTransId="{457D966E-A026-4392-A9D9-4D10F53B72D9}"/>
    <dgm:cxn modelId="{E255C8A6-A16D-424B-B870-40B7E0383671}" srcId="{B8C7A699-FE48-4389-BE28-A77F0DBE32DB}" destId="{D69ABC3E-823F-4C9F-92F6-2550A1321226}" srcOrd="0" destOrd="0" parTransId="{92E4713E-9DDA-4A28-B09A-85FE47935E34}" sibTransId="{7050D918-0760-4858-BE51-DC572BE9DB4C}"/>
    <dgm:cxn modelId="{CE576BAB-FBA8-4A65-A706-0654376262E3}" srcId="{58B4AF27-36E1-46C7-8ADB-FE16B6668454}" destId="{18F6DC17-956C-46DE-A760-C77474716458}" srcOrd="1" destOrd="0" parTransId="{4E9F5BE1-40B6-4104-B9B0-6E92F213B7A2}" sibTransId="{7718ABBA-508C-4C91-963A-D7C64F39E5C0}"/>
    <dgm:cxn modelId="{3760C5CB-C843-44A9-A514-DA051E6806F8}" srcId="{FE503C29-A021-4610-8E84-35B81FCF4662}" destId="{5908EED2-5ABB-439A-8D9E-68091F837147}" srcOrd="0" destOrd="0" parTransId="{CA46544B-1840-4716-9794-43F1A9F011EF}" sibTransId="{9ACEE1EB-D6A2-4E4D-B15A-785716248731}"/>
    <dgm:cxn modelId="{178FB0E2-0A63-41DE-9F25-5949A5F69E5B}" type="presOf" srcId="{18F6DC17-956C-46DE-A760-C77474716458}" destId="{79D24CFF-DB7D-4A2B-9EAF-6D142DF7604B}" srcOrd="0" destOrd="0" presId="urn:microsoft.com/office/officeart/2005/8/layout/vList2"/>
    <dgm:cxn modelId="{B5833CE5-623C-4DA3-AF11-A8218EE72734}" srcId="{58B4AF27-36E1-46C7-8ADB-FE16B6668454}" destId="{B8C7A699-FE48-4389-BE28-A77F0DBE32DB}" srcOrd="2" destOrd="0" parTransId="{7EF8E172-E93E-4BE7-9827-22718114D792}" sibTransId="{7727CFAA-0201-4634-B07C-3CFD797ED225}"/>
    <dgm:cxn modelId="{228282E5-E536-4135-8B6E-ABA826240382}" type="presOf" srcId="{FAEA0365-C097-4F12-B1DE-D3C5929B4553}" destId="{50F6B4FA-6206-44E3-A0A5-6C5212C32C91}" srcOrd="0" destOrd="0" presId="urn:microsoft.com/office/officeart/2005/8/layout/vList2"/>
    <dgm:cxn modelId="{E6FE2BE7-F372-42DD-BCE9-06DAEF534B6D}" type="presOf" srcId="{34F6D771-01C4-47D8-B701-DD9F522F3A34}" destId="{5EE37FC1-8212-4A09-8A83-358312A233A3}" srcOrd="0" destOrd="0" presId="urn:microsoft.com/office/officeart/2005/8/layout/vList2"/>
    <dgm:cxn modelId="{A5D89FEA-82CC-473F-AE55-46C967943A1E}" type="presOf" srcId="{58B4AF27-36E1-46C7-8ADB-FE16B6668454}" destId="{D879E2E5-CD41-4258-9235-F6231BDC9654}" srcOrd="0" destOrd="0" presId="urn:microsoft.com/office/officeart/2005/8/layout/vList2"/>
    <dgm:cxn modelId="{7C37D5F0-22C3-417E-AB2D-A4E923EB8D08}" type="presOf" srcId="{B8C7A699-FE48-4389-BE28-A77F0DBE32DB}" destId="{9E2BD402-6A79-427D-9425-26D05083201B}" srcOrd="0" destOrd="0" presId="urn:microsoft.com/office/officeart/2005/8/layout/vList2"/>
    <dgm:cxn modelId="{E1690EA0-D16A-468E-8BE0-860819692961}" type="presParOf" srcId="{D879E2E5-CD41-4258-9235-F6231BDC9654}" destId="{5EE37FC1-8212-4A09-8A83-358312A233A3}" srcOrd="0" destOrd="0" presId="urn:microsoft.com/office/officeart/2005/8/layout/vList2"/>
    <dgm:cxn modelId="{61E45FB7-1A9B-4AA7-86AB-00878B37537F}" type="presParOf" srcId="{D879E2E5-CD41-4258-9235-F6231BDC9654}" destId="{B1BE2B3F-6593-4558-B51E-A5EDB69D8433}" srcOrd="1" destOrd="0" presId="urn:microsoft.com/office/officeart/2005/8/layout/vList2"/>
    <dgm:cxn modelId="{A0134752-2C27-4BCA-9B9D-AF7508CF7907}" type="presParOf" srcId="{D879E2E5-CD41-4258-9235-F6231BDC9654}" destId="{79D24CFF-DB7D-4A2B-9EAF-6D142DF7604B}" srcOrd="2" destOrd="0" presId="urn:microsoft.com/office/officeart/2005/8/layout/vList2"/>
    <dgm:cxn modelId="{D6C256F9-325C-49FE-9069-10E6E1792085}" type="presParOf" srcId="{D879E2E5-CD41-4258-9235-F6231BDC9654}" destId="{50F6B4FA-6206-44E3-A0A5-6C5212C32C91}" srcOrd="3" destOrd="0" presId="urn:microsoft.com/office/officeart/2005/8/layout/vList2"/>
    <dgm:cxn modelId="{62BB2488-6875-4C6E-93CA-8649CBA26480}" type="presParOf" srcId="{D879E2E5-CD41-4258-9235-F6231BDC9654}" destId="{9E2BD402-6A79-427D-9425-26D05083201B}" srcOrd="4" destOrd="0" presId="urn:microsoft.com/office/officeart/2005/8/layout/vList2"/>
    <dgm:cxn modelId="{8D2225D9-4FD5-4B9A-A697-3AE914D9D2CE}" type="presParOf" srcId="{D879E2E5-CD41-4258-9235-F6231BDC9654}" destId="{7343C6A2-4A58-4534-8905-D1A08538974C}" srcOrd="5" destOrd="0" presId="urn:microsoft.com/office/officeart/2005/8/layout/vList2"/>
    <dgm:cxn modelId="{CA1D4F51-24AB-4906-A454-F0DD9F502975}" type="presParOf" srcId="{D879E2E5-CD41-4258-9235-F6231BDC9654}" destId="{95B8C96E-82C9-49C6-A92C-F19D0C20B681}" srcOrd="6" destOrd="0" presId="urn:microsoft.com/office/officeart/2005/8/layout/vList2"/>
    <dgm:cxn modelId="{1E0A48C2-0893-4FEF-8FF3-D768F6FEAECD}" type="presParOf" srcId="{D879E2E5-CD41-4258-9235-F6231BDC9654}" destId="{53B1EAE0-B4FE-4B05-8C88-CC6148890C21}"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4B5B4E-C853-4D62-AF52-5C2BA4C3587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B1788FA-6731-4FED-B1BD-CC25802269B5}">
      <dgm:prSet/>
      <dgm:spPr/>
      <dgm:t>
        <a:bodyPr/>
        <a:lstStyle/>
        <a:p>
          <a:r>
            <a:rPr lang="en-US" dirty="0"/>
            <a:t>NAAC External Audit </a:t>
          </a:r>
        </a:p>
      </dgm:t>
    </dgm:pt>
    <dgm:pt modelId="{D15CA69C-0309-4BFD-A0A6-31761C9E5701}" type="parTrans" cxnId="{7076B7EC-7F25-422A-A840-65FF1D0B1B73}">
      <dgm:prSet/>
      <dgm:spPr/>
      <dgm:t>
        <a:bodyPr/>
        <a:lstStyle/>
        <a:p>
          <a:endParaRPr lang="en-US"/>
        </a:p>
      </dgm:t>
    </dgm:pt>
    <dgm:pt modelId="{76F800F9-5852-4114-9A7E-9D062E8949F3}" type="sibTrans" cxnId="{7076B7EC-7F25-422A-A840-65FF1D0B1B73}">
      <dgm:prSet/>
      <dgm:spPr/>
      <dgm:t>
        <a:bodyPr/>
        <a:lstStyle/>
        <a:p>
          <a:endParaRPr lang="en-US"/>
        </a:p>
      </dgm:t>
    </dgm:pt>
    <dgm:pt modelId="{39D58615-BA07-4F20-B045-46D7E334F1F6}">
      <dgm:prSet/>
      <dgm:spPr/>
      <dgm:t>
        <a:bodyPr/>
        <a:lstStyle/>
        <a:p>
          <a:r>
            <a:rPr lang="en-US"/>
            <a:t>Hostel –Faculty Roaster </a:t>
          </a:r>
        </a:p>
      </dgm:t>
    </dgm:pt>
    <dgm:pt modelId="{7CFF4EEB-CA35-4E21-BA5A-1092FCBFC234}" type="parTrans" cxnId="{66BA0E42-B5BC-4CF4-B68B-58E43CBE3D62}">
      <dgm:prSet/>
      <dgm:spPr/>
      <dgm:t>
        <a:bodyPr/>
        <a:lstStyle/>
        <a:p>
          <a:endParaRPr lang="en-US"/>
        </a:p>
      </dgm:t>
    </dgm:pt>
    <dgm:pt modelId="{DCDC3D73-761A-45D7-8585-AEF3CF9D0532}" type="sibTrans" cxnId="{66BA0E42-B5BC-4CF4-B68B-58E43CBE3D62}">
      <dgm:prSet/>
      <dgm:spPr/>
      <dgm:t>
        <a:bodyPr/>
        <a:lstStyle/>
        <a:p>
          <a:endParaRPr lang="en-US"/>
        </a:p>
      </dgm:t>
    </dgm:pt>
    <dgm:pt modelId="{3D461934-3664-4609-AA43-091989C2990D}">
      <dgm:prSet/>
      <dgm:spPr/>
      <dgm:t>
        <a:bodyPr/>
        <a:lstStyle/>
        <a:p>
          <a:r>
            <a:rPr lang="en-US"/>
            <a:t>Empowered IQAC (QA)</a:t>
          </a:r>
        </a:p>
      </dgm:t>
    </dgm:pt>
    <dgm:pt modelId="{A0A1CE8A-93BF-4BC6-B04D-43218DDBAD60}" type="parTrans" cxnId="{ECAAFEF1-8035-465C-B36F-F3FBCDAAFEEC}">
      <dgm:prSet/>
      <dgm:spPr/>
      <dgm:t>
        <a:bodyPr/>
        <a:lstStyle/>
        <a:p>
          <a:endParaRPr lang="en-US"/>
        </a:p>
      </dgm:t>
    </dgm:pt>
    <dgm:pt modelId="{A6AAB780-01A3-45E4-839B-32DF5669C5F2}" type="sibTrans" cxnId="{ECAAFEF1-8035-465C-B36F-F3FBCDAAFEEC}">
      <dgm:prSet/>
      <dgm:spPr/>
      <dgm:t>
        <a:bodyPr/>
        <a:lstStyle/>
        <a:p>
          <a:endParaRPr lang="en-US"/>
        </a:p>
      </dgm:t>
    </dgm:pt>
    <dgm:pt modelId="{7354FE82-520C-462E-80EB-CC6B0644177B}">
      <dgm:prSet/>
      <dgm:spPr/>
      <dgm:t>
        <a:bodyPr/>
        <a:lstStyle/>
        <a:p>
          <a:r>
            <a:rPr lang="en-US"/>
            <a:t>Work Schedule Mapping </a:t>
          </a:r>
        </a:p>
      </dgm:t>
    </dgm:pt>
    <dgm:pt modelId="{A4288C1C-B9BA-46F9-9B94-E21E829534FA}" type="parTrans" cxnId="{73EE1AFF-978E-4B64-9F92-A287AE792267}">
      <dgm:prSet/>
      <dgm:spPr/>
      <dgm:t>
        <a:bodyPr/>
        <a:lstStyle/>
        <a:p>
          <a:endParaRPr lang="en-US"/>
        </a:p>
      </dgm:t>
    </dgm:pt>
    <dgm:pt modelId="{D10EF8BF-5152-4BA9-A64E-59D0AA67C94A}" type="sibTrans" cxnId="{73EE1AFF-978E-4B64-9F92-A287AE792267}">
      <dgm:prSet/>
      <dgm:spPr/>
      <dgm:t>
        <a:bodyPr/>
        <a:lstStyle/>
        <a:p>
          <a:endParaRPr lang="en-US"/>
        </a:p>
      </dgm:t>
    </dgm:pt>
    <dgm:pt modelId="{5114B46C-DD6E-45B2-A4EF-19A3C27FFF9F}">
      <dgm:prSet/>
      <dgm:spPr/>
      <dgm:t>
        <a:bodyPr/>
        <a:lstStyle/>
        <a:p>
          <a:r>
            <a:rPr lang="en-US"/>
            <a:t>Empowered Coordinators Functions </a:t>
          </a:r>
        </a:p>
      </dgm:t>
    </dgm:pt>
    <dgm:pt modelId="{83EC77F0-4428-4213-8675-C3EABC7C43B1}" type="parTrans" cxnId="{8C271507-86FD-4515-89E7-1F180927CEEE}">
      <dgm:prSet/>
      <dgm:spPr/>
      <dgm:t>
        <a:bodyPr/>
        <a:lstStyle/>
        <a:p>
          <a:endParaRPr lang="en-US"/>
        </a:p>
      </dgm:t>
    </dgm:pt>
    <dgm:pt modelId="{680D66AD-4418-4A86-B1F3-9E2962579E2B}" type="sibTrans" cxnId="{8C271507-86FD-4515-89E7-1F180927CEEE}">
      <dgm:prSet/>
      <dgm:spPr/>
      <dgm:t>
        <a:bodyPr/>
        <a:lstStyle/>
        <a:p>
          <a:endParaRPr lang="en-US"/>
        </a:p>
      </dgm:t>
    </dgm:pt>
    <dgm:pt modelId="{54C33E06-9255-48C2-97E5-460D2C8EAB54}">
      <dgm:prSet/>
      <dgm:spPr/>
      <dgm:t>
        <a:bodyPr/>
        <a:lstStyle/>
        <a:p>
          <a:r>
            <a:rPr lang="en-US"/>
            <a:t>Student Counselling </a:t>
          </a:r>
        </a:p>
      </dgm:t>
    </dgm:pt>
    <dgm:pt modelId="{5CCB0821-1B7D-4E08-9C7D-A2926488BDB9}" type="parTrans" cxnId="{0EC5D81B-8F9E-4B97-AE4B-AD14456E450A}">
      <dgm:prSet/>
      <dgm:spPr/>
      <dgm:t>
        <a:bodyPr/>
        <a:lstStyle/>
        <a:p>
          <a:endParaRPr lang="en-US"/>
        </a:p>
      </dgm:t>
    </dgm:pt>
    <dgm:pt modelId="{2D703324-81FE-4D38-AD1B-668538F012A7}" type="sibTrans" cxnId="{0EC5D81B-8F9E-4B97-AE4B-AD14456E450A}">
      <dgm:prSet/>
      <dgm:spPr/>
      <dgm:t>
        <a:bodyPr/>
        <a:lstStyle/>
        <a:p>
          <a:endParaRPr lang="en-US"/>
        </a:p>
      </dgm:t>
    </dgm:pt>
    <dgm:pt modelId="{138EDBDC-34B5-4558-85F5-4021148A4AF0}">
      <dgm:prSet/>
      <dgm:spPr/>
      <dgm:t>
        <a:bodyPr/>
        <a:lstStyle/>
        <a:p>
          <a:r>
            <a:rPr lang="en-US"/>
            <a:t>CR meet </a:t>
          </a:r>
        </a:p>
      </dgm:t>
    </dgm:pt>
    <dgm:pt modelId="{C59DB85E-5625-49ED-9FC2-892376D72FCA}" type="parTrans" cxnId="{8908785D-5536-4AB7-B615-B4453290877C}">
      <dgm:prSet/>
      <dgm:spPr/>
      <dgm:t>
        <a:bodyPr/>
        <a:lstStyle/>
        <a:p>
          <a:endParaRPr lang="en-US"/>
        </a:p>
      </dgm:t>
    </dgm:pt>
    <dgm:pt modelId="{946D934E-F379-4BB1-9CFE-1E0913F7A931}" type="sibTrans" cxnId="{8908785D-5536-4AB7-B615-B4453290877C}">
      <dgm:prSet/>
      <dgm:spPr/>
      <dgm:t>
        <a:bodyPr/>
        <a:lstStyle/>
        <a:p>
          <a:endParaRPr lang="en-US"/>
        </a:p>
      </dgm:t>
    </dgm:pt>
    <dgm:pt modelId="{39EEB7FB-8AC0-4C68-AA0B-4FF5FAD6FF43}">
      <dgm:prSet/>
      <dgm:spPr/>
      <dgm:t>
        <a:bodyPr/>
        <a:lstStyle/>
        <a:p>
          <a:r>
            <a:rPr lang="en-US"/>
            <a:t>Green Inniatives </a:t>
          </a:r>
        </a:p>
      </dgm:t>
    </dgm:pt>
    <dgm:pt modelId="{736876E6-BB9C-450B-B937-0BD6500F6F49}" type="parTrans" cxnId="{3A86C9F9-0828-4A67-AA3E-1EECD6A68A7E}">
      <dgm:prSet/>
      <dgm:spPr/>
      <dgm:t>
        <a:bodyPr/>
        <a:lstStyle/>
        <a:p>
          <a:endParaRPr lang="en-US"/>
        </a:p>
      </dgm:t>
    </dgm:pt>
    <dgm:pt modelId="{273950F3-E560-426B-AA3B-753BF1D27ED6}" type="sibTrans" cxnId="{3A86C9F9-0828-4A67-AA3E-1EECD6A68A7E}">
      <dgm:prSet/>
      <dgm:spPr/>
      <dgm:t>
        <a:bodyPr/>
        <a:lstStyle/>
        <a:p>
          <a:endParaRPr lang="en-US"/>
        </a:p>
      </dgm:t>
    </dgm:pt>
    <dgm:pt modelId="{9DA880E7-A5D6-4AD9-98AC-2AF329C67C47}">
      <dgm:prSet/>
      <dgm:spPr/>
      <dgm:t>
        <a:bodyPr/>
        <a:lstStyle/>
        <a:p>
          <a:r>
            <a:rPr lang="en-US"/>
            <a:t>Containment measures and CAPA </a:t>
          </a:r>
        </a:p>
      </dgm:t>
    </dgm:pt>
    <dgm:pt modelId="{F2158D46-EC34-4C88-A6CB-0CB801632747}" type="parTrans" cxnId="{D3F66A2F-1537-41E3-9BEB-CD7A90F0A404}">
      <dgm:prSet/>
      <dgm:spPr/>
      <dgm:t>
        <a:bodyPr/>
        <a:lstStyle/>
        <a:p>
          <a:endParaRPr lang="en-US"/>
        </a:p>
      </dgm:t>
    </dgm:pt>
    <dgm:pt modelId="{DCC7858B-152B-4090-9875-52DE5B34A3B8}" type="sibTrans" cxnId="{D3F66A2F-1537-41E3-9BEB-CD7A90F0A404}">
      <dgm:prSet/>
      <dgm:spPr/>
      <dgm:t>
        <a:bodyPr/>
        <a:lstStyle/>
        <a:p>
          <a:endParaRPr lang="en-US"/>
        </a:p>
      </dgm:t>
    </dgm:pt>
    <dgm:pt modelId="{D30ABBB5-F6B8-4B56-B24C-76D7B34797CE}">
      <dgm:prSet/>
      <dgm:spPr/>
      <dgm:t>
        <a:bodyPr/>
        <a:lstStyle/>
        <a:p>
          <a:r>
            <a:rPr lang="en-US" dirty="0"/>
            <a:t>SIP,FIP,OSPE ,PTM,FEEDBACKS (academics) </a:t>
          </a:r>
        </a:p>
      </dgm:t>
    </dgm:pt>
    <dgm:pt modelId="{ADCA4C3D-1635-4563-98F8-7DC471DA2507}" type="parTrans" cxnId="{A7F46BCE-3931-456B-A4CB-7CAC22D8C37F}">
      <dgm:prSet/>
      <dgm:spPr/>
      <dgm:t>
        <a:bodyPr/>
        <a:lstStyle/>
        <a:p>
          <a:endParaRPr lang="en-US"/>
        </a:p>
      </dgm:t>
    </dgm:pt>
    <dgm:pt modelId="{A217299D-0C70-43B2-B482-2E8845212EDA}" type="sibTrans" cxnId="{A7F46BCE-3931-456B-A4CB-7CAC22D8C37F}">
      <dgm:prSet/>
      <dgm:spPr/>
      <dgm:t>
        <a:bodyPr/>
        <a:lstStyle/>
        <a:p>
          <a:endParaRPr lang="en-US"/>
        </a:p>
      </dgm:t>
    </dgm:pt>
    <dgm:pt modelId="{C7DEB739-ACA4-4C27-BF5E-27E9F9A3D939}">
      <dgm:prSet/>
      <dgm:spPr/>
      <dgm:t>
        <a:bodyPr/>
        <a:lstStyle/>
        <a:p>
          <a:r>
            <a:rPr lang="en-US" dirty="0"/>
            <a:t>Mental Health Nursing Lab and DAB  </a:t>
          </a:r>
        </a:p>
      </dgm:t>
    </dgm:pt>
    <dgm:pt modelId="{BD14D8C5-12D1-42E4-8677-80255CFE738F}" type="parTrans" cxnId="{5FA6C3F7-533D-49C2-84A1-31C60C2D2498}">
      <dgm:prSet/>
      <dgm:spPr/>
      <dgm:t>
        <a:bodyPr/>
        <a:lstStyle/>
        <a:p>
          <a:endParaRPr lang="en-US"/>
        </a:p>
      </dgm:t>
    </dgm:pt>
    <dgm:pt modelId="{AE649F39-6585-4809-A019-B045AA7E3E44}" type="sibTrans" cxnId="{5FA6C3F7-533D-49C2-84A1-31C60C2D2498}">
      <dgm:prSet/>
      <dgm:spPr/>
      <dgm:t>
        <a:bodyPr/>
        <a:lstStyle/>
        <a:p>
          <a:endParaRPr lang="en-US"/>
        </a:p>
      </dgm:t>
    </dgm:pt>
    <dgm:pt modelId="{A53BAF5C-4455-412B-8855-DEBD235D8450}" type="pres">
      <dgm:prSet presAssocID="{D44B5B4E-C853-4D62-AF52-5C2BA4C35875}" presName="vert0" presStyleCnt="0">
        <dgm:presLayoutVars>
          <dgm:dir/>
          <dgm:animOne val="branch"/>
          <dgm:animLvl val="lvl"/>
        </dgm:presLayoutVars>
      </dgm:prSet>
      <dgm:spPr/>
    </dgm:pt>
    <dgm:pt modelId="{E699EBC7-1D42-47CA-AA3A-BF0E55785DBB}" type="pres">
      <dgm:prSet presAssocID="{5B1788FA-6731-4FED-B1BD-CC25802269B5}" presName="thickLine" presStyleLbl="alignNode1" presStyleIdx="0" presStyleCnt="11"/>
      <dgm:spPr/>
    </dgm:pt>
    <dgm:pt modelId="{F5C731D3-4BB6-4674-B50D-12A058A23B11}" type="pres">
      <dgm:prSet presAssocID="{5B1788FA-6731-4FED-B1BD-CC25802269B5}" presName="horz1" presStyleCnt="0"/>
      <dgm:spPr/>
    </dgm:pt>
    <dgm:pt modelId="{A2DB1968-EA2C-4355-B8F9-4F826CCBC390}" type="pres">
      <dgm:prSet presAssocID="{5B1788FA-6731-4FED-B1BD-CC25802269B5}" presName="tx1" presStyleLbl="revTx" presStyleIdx="0" presStyleCnt="11"/>
      <dgm:spPr/>
    </dgm:pt>
    <dgm:pt modelId="{FBF54AE5-B200-4A07-9373-8CE04ED6CA40}" type="pres">
      <dgm:prSet presAssocID="{5B1788FA-6731-4FED-B1BD-CC25802269B5}" presName="vert1" presStyleCnt="0"/>
      <dgm:spPr/>
    </dgm:pt>
    <dgm:pt modelId="{96324BB4-F89E-4704-9AB5-540F33257908}" type="pres">
      <dgm:prSet presAssocID="{39D58615-BA07-4F20-B045-46D7E334F1F6}" presName="thickLine" presStyleLbl="alignNode1" presStyleIdx="1" presStyleCnt="11"/>
      <dgm:spPr/>
    </dgm:pt>
    <dgm:pt modelId="{B6DC9FDB-1422-4D01-91CC-7BBB1EA35C6D}" type="pres">
      <dgm:prSet presAssocID="{39D58615-BA07-4F20-B045-46D7E334F1F6}" presName="horz1" presStyleCnt="0"/>
      <dgm:spPr/>
    </dgm:pt>
    <dgm:pt modelId="{3B1BC7B0-0AB4-4A95-A912-EFAEF34F1301}" type="pres">
      <dgm:prSet presAssocID="{39D58615-BA07-4F20-B045-46D7E334F1F6}" presName="tx1" presStyleLbl="revTx" presStyleIdx="1" presStyleCnt="11"/>
      <dgm:spPr/>
    </dgm:pt>
    <dgm:pt modelId="{C7FEE3D7-C12F-4A64-BCBF-3599F29331EC}" type="pres">
      <dgm:prSet presAssocID="{39D58615-BA07-4F20-B045-46D7E334F1F6}" presName="vert1" presStyleCnt="0"/>
      <dgm:spPr/>
    </dgm:pt>
    <dgm:pt modelId="{AB40FD14-354A-41DD-A66F-6E2E41AC4A99}" type="pres">
      <dgm:prSet presAssocID="{3D461934-3664-4609-AA43-091989C2990D}" presName="thickLine" presStyleLbl="alignNode1" presStyleIdx="2" presStyleCnt="11"/>
      <dgm:spPr/>
    </dgm:pt>
    <dgm:pt modelId="{91A2B421-19B4-44FB-B575-CC8F3E132724}" type="pres">
      <dgm:prSet presAssocID="{3D461934-3664-4609-AA43-091989C2990D}" presName="horz1" presStyleCnt="0"/>
      <dgm:spPr/>
    </dgm:pt>
    <dgm:pt modelId="{2517B4AE-0780-4A02-B657-D66F8832B5B6}" type="pres">
      <dgm:prSet presAssocID="{3D461934-3664-4609-AA43-091989C2990D}" presName="tx1" presStyleLbl="revTx" presStyleIdx="2" presStyleCnt="11"/>
      <dgm:spPr/>
    </dgm:pt>
    <dgm:pt modelId="{94F65B21-369F-4A15-8493-D250E2EE9892}" type="pres">
      <dgm:prSet presAssocID="{3D461934-3664-4609-AA43-091989C2990D}" presName="vert1" presStyleCnt="0"/>
      <dgm:spPr/>
    </dgm:pt>
    <dgm:pt modelId="{A2A70066-80BA-4589-B77E-E9385B198191}" type="pres">
      <dgm:prSet presAssocID="{7354FE82-520C-462E-80EB-CC6B0644177B}" presName="thickLine" presStyleLbl="alignNode1" presStyleIdx="3" presStyleCnt="11"/>
      <dgm:spPr/>
    </dgm:pt>
    <dgm:pt modelId="{5AB286FD-80A6-4D84-87FD-53C9E6BBFF60}" type="pres">
      <dgm:prSet presAssocID="{7354FE82-520C-462E-80EB-CC6B0644177B}" presName="horz1" presStyleCnt="0"/>
      <dgm:spPr/>
    </dgm:pt>
    <dgm:pt modelId="{00FA1AF0-9DA9-4021-A219-B7E9FBF33AC7}" type="pres">
      <dgm:prSet presAssocID="{7354FE82-520C-462E-80EB-CC6B0644177B}" presName="tx1" presStyleLbl="revTx" presStyleIdx="3" presStyleCnt="11"/>
      <dgm:spPr/>
    </dgm:pt>
    <dgm:pt modelId="{F1069DFB-B499-4F9F-ABA7-BF3773BEC87A}" type="pres">
      <dgm:prSet presAssocID="{7354FE82-520C-462E-80EB-CC6B0644177B}" presName="vert1" presStyleCnt="0"/>
      <dgm:spPr/>
    </dgm:pt>
    <dgm:pt modelId="{4A0476A6-DD7A-4893-9A2E-A91C66453A9C}" type="pres">
      <dgm:prSet presAssocID="{5114B46C-DD6E-45B2-A4EF-19A3C27FFF9F}" presName="thickLine" presStyleLbl="alignNode1" presStyleIdx="4" presStyleCnt="11"/>
      <dgm:spPr/>
    </dgm:pt>
    <dgm:pt modelId="{ABE93C06-16BB-42DE-A3D5-7431E5E5E502}" type="pres">
      <dgm:prSet presAssocID="{5114B46C-DD6E-45B2-A4EF-19A3C27FFF9F}" presName="horz1" presStyleCnt="0"/>
      <dgm:spPr/>
    </dgm:pt>
    <dgm:pt modelId="{F26C70F0-5AC5-4E81-AFAD-2B914531D551}" type="pres">
      <dgm:prSet presAssocID="{5114B46C-DD6E-45B2-A4EF-19A3C27FFF9F}" presName="tx1" presStyleLbl="revTx" presStyleIdx="4" presStyleCnt="11"/>
      <dgm:spPr/>
    </dgm:pt>
    <dgm:pt modelId="{EC240039-91C2-499D-B1D5-CE8B6DC64FA7}" type="pres">
      <dgm:prSet presAssocID="{5114B46C-DD6E-45B2-A4EF-19A3C27FFF9F}" presName="vert1" presStyleCnt="0"/>
      <dgm:spPr/>
    </dgm:pt>
    <dgm:pt modelId="{3D7F3175-9009-419E-9EB7-CDD8EF352505}" type="pres">
      <dgm:prSet presAssocID="{54C33E06-9255-48C2-97E5-460D2C8EAB54}" presName="thickLine" presStyleLbl="alignNode1" presStyleIdx="5" presStyleCnt="11"/>
      <dgm:spPr/>
    </dgm:pt>
    <dgm:pt modelId="{0C0A8781-DD07-48D3-B904-E7BB083C9C33}" type="pres">
      <dgm:prSet presAssocID="{54C33E06-9255-48C2-97E5-460D2C8EAB54}" presName="horz1" presStyleCnt="0"/>
      <dgm:spPr/>
    </dgm:pt>
    <dgm:pt modelId="{C75CDCE7-D81B-4F00-A8A5-903712F0F7D7}" type="pres">
      <dgm:prSet presAssocID="{54C33E06-9255-48C2-97E5-460D2C8EAB54}" presName="tx1" presStyleLbl="revTx" presStyleIdx="5" presStyleCnt="11"/>
      <dgm:spPr/>
    </dgm:pt>
    <dgm:pt modelId="{187FEDAA-AEF7-4D1C-AE10-CB178301875B}" type="pres">
      <dgm:prSet presAssocID="{54C33E06-9255-48C2-97E5-460D2C8EAB54}" presName="vert1" presStyleCnt="0"/>
      <dgm:spPr/>
    </dgm:pt>
    <dgm:pt modelId="{94D841FB-596C-4E66-BB82-3E5027787EBB}" type="pres">
      <dgm:prSet presAssocID="{138EDBDC-34B5-4558-85F5-4021148A4AF0}" presName="thickLine" presStyleLbl="alignNode1" presStyleIdx="6" presStyleCnt="11"/>
      <dgm:spPr/>
    </dgm:pt>
    <dgm:pt modelId="{9E094915-B1C4-4EF7-ADD3-DEE7DE1DC9E5}" type="pres">
      <dgm:prSet presAssocID="{138EDBDC-34B5-4558-85F5-4021148A4AF0}" presName="horz1" presStyleCnt="0"/>
      <dgm:spPr/>
    </dgm:pt>
    <dgm:pt modelId="{24D44B00-3A3A-4ECD-87B4-4D5A2CC05822}" type="pres">
      <dgm:prSet presAssocID="{138EDBDC-34B5-4558-85F5-4021148A4AF0}" presName="tx1" presStyleLbl="revTx" presStyleIdx="6" presStyleCnt="11"/>
      <dgm:spPr/>
    </dgm:pt>
    <dgm:pt modelId="{CBBE118E-C28D-45BE-AC6B-B8FAB4B44AD8}" type="pres">
      <dgm:prSet presAssocID="{138EDBDC-34B5-4558-85F5-4021148A4AF0}" presName="vert1" presStyleCnt="0"/>
      <dgm:spPr/>
    </dgm:pt>
    <dgm:pt modelId="{F47650CB-7959-4543-A0BA-04605C0757BE}" type="pres">
      <dgm:prSet presAssocID="{39EEB7FB-8AC0-4C68-AA0B-4FF5FAD6FF43}" presName="thickLine" presStyleLbl="alignNode1" presStyleIdx="7" presStyleCnt="11"/>
      <dgm:spPr/>
    </dgm:pt>
    <dgm:pt modelId="{6FD20217-6A9B-48B1-AC79-C15DDDB95D6C}" type="pres">
      <dgm:prSet presAssocID="{39EEB7FB-8AC0-4C68-AA0B-4FF5FAD6FF43}" presName="horz1" presStyleCnt="0"/>
      <dgm:spPr/>
    </dgm:pt>
    <dgm:pt modelId="{7D5D753C-32C1-4783-AB90-FEBC13452C9E}" type="pres">
      <dgm:prSet presAssocID="{39EEB7FB-8AC0-4C68-AA0B-4FF5FAD6FF43}" presName="tx1" presStyleLbl="revTx" presStyleIdx="7" presStyleCnt="11"/>
      <dgm:spPr/>
    </dgm:pt>
    <dgm:pt modelId="{8E803FCE-B185-4885-8ADE-11F1D3BC4991}" type="pres">
      <dgm:prSet presAssocID="{39EEB7FB-8AC0-4C68-AA0B-4FF5FAD6FF43}" presName="vert1" presStyleCnt="0"/>
      <dgm:spPr/>
    </dgm:pt>
    <dgm:pt modelId="{7A52E6C5-2598-48B0-9027-F7D70D740449}" type="pres">
      <dgm:prSet presAssocID="{9DA880E7-A5D6-4AD9-98AC-2AF329C67C47}" presName="thickLine" presStyleLbl="alignNode1" presStyleIdx="8" presStyleCnt="11"/>
      <dgm:spPr/>
    </dgm:pt>
    <dgm:pt modelId="{B0094EC8-25E7-4329-92A7-D56E1E9924CA}" type="pres">
      <dgm:prSet presAssocID="{9DA880E7-A5D6-4AD9-98AC-2AF329C67C47}" presName="horz1" presStyleCnt="0"/>
      <dgm:spPr/>
    </dgm:pt>
    <dgm:pt modelId="{A686ABF1-36BB-432D-808D-908AF99DEBE4}" type="pres">
      <dgm:prSet presAssocID="{9DA880E7-A5D6-4AD9-98AC-2AF329C67C47}" presName="tx1" presStyleLbl="revTx" presStyleIdx="8" presStyleCnt="11"/>
      <dgm:spPr/>
    </dgm:pt>
    <dgm:pt modelId="{5D8B2A5D-7A97-436F-B6A9-09FE9EABA1C5}" type="pres">
      <dgm:prSet presAssocID="{9DA880E7-A5D6-4AD9-98AC-2AF329C67C47}" presName="vert1" presStyleCnt="0"/>
      <dgm:spPr/>
    </dgm:pt>
    <dgm:pt modelId="{FF8C2228-C529-4D9A-89CF-F6004189C65A}" type="pres">
      <dgm:prSet presAssocID="{D30ABBB5-F6B8-4B56-B24C-76D7B34797CE}" presName="thickLine" presStyleLbl="alignNode1" presStyleIdx="9" presStyleCnt="11"/>
      <dgm:spPr/>
    </dgm:pt>
    <dgm:pt modelId="{03444BC4-2ADF-4583-B98D-858C3A985A44}" type="pres">
      <dgm:prSet presAssocID="{D30ABBB5-F6B8-4B56-B24C-76D7B34797CE}" presName="horz1" presStyleCnt="0"/>
      <dgm:spPr/>
    </dgm:pt>
    <dgm:pt modelId="{4336384C-09B9-4436-A809-EE9C5D74C4F0}" type="pres">
      <dgm:prSet presAssocID="{D30ABBB5-F6B8-4B56-B24C-76D7B34797CE}" presName="tx1" presStyleLbl="revTx" presStyleIdx="9" presStyleCnt="11"/>
      <dgm:spPr/>
    </dgm:pt>
    <dgm:pt modelId="{2DF8367A-BD20-47FE-ADAF-17C329EBF4FE}" type="pres">
      <dgm:prSet presAssocID="{D30ABBB5-F6B8-4B56-B24C-76D7B34797CE}" presName="vert1" presStyleCnt="0"/>
      <dgm:spPr/>
    </dgm:pt>
    <dgm:pt modelId="{AC69A64A-A6C6-4CEA-9986-CF2D7A7080E4}" type="pres">
      <dgm:prSet presAssocID="{C7DEB739-ACA4-4C27-BF5E-27E9F9A3D939}" presName="thickLine" presStyleLbl="alignNode1" presStyleIdx="10" presStyleCnt="11"/>
      <dgm:spPr/>
    </dgm:pt>
    <dgm:pt modelId="{124E82DA-F772-41F1-AEB1-69FA46574A0D}" type="pres">
      <dgm:prSet presAssocID="{C7DEB739-ACA4-4C27-BF5E-27E9F9A3D939}" presName="horz1" presStyleCnt="0"/>
      <dgm:spPr/>
    </dgm:pt>
    <dgm:pt modelId="{C91B085A-7278-47C6-B765-A44F6D17B95C}" type="pres">
      <dgm:prSet presAssocID="{C7DEB739-ACA4-4C27-BF5E-27E9F9A3D939}" presName="tx1" presStyleLbl="revTx" presStyleIdx="10" presStyleCnt="11"/>
      <dgm:spPr/>
    </dgm:pt>
    <dgm:pt modelId="{C41C3346-9E05-44BD-A16C-60A2702DEDA4}" type="pres">
      <dgm:prSet presAssocID="{C7DEB739-ACA4-4C27-BF5E-27E9F9A3D939}" presName="vert1" presStyleCnt="0"/>
      <dgm:spPr/>
    </dgm:pt>
  </dgm:ptLst>
  <dgm:cxnLst>
    <dgm:cxn modelId="{8C271507-86FD-4515-89E7-1F180927CEEE}" srcId="{D44B5B4E-C853-4D62-AF52-5C2BA4C35875}" destId="{5114B46C-DD6E-45B2-A4EF-19A3C27FFF9F}" srcOrd="4" destOrd="0" parTransId="{83EC77F0-4428-4213-8675-C3EABC7C43B1}" sibTransId="{680D66AD-4418-4A86-B1F3-9E2962579E2B}"/>
    <dgm:cxn modelId="{418CCC0E-A70B-49B7-9E85-E095D5BDE484}" type="presOf" srcId="{39EEB7FB-8AC0-4C68-AA0B-4FF5FAD6FF43}" destId="{7D5D753C-32C1-4783-AB90-FEBC13452C9E}" srcOrd="0" destOrd="0" presId="urn:microsoft.com/office/officeart/2008/layout/LinedList"/>
    <dgm:cxn modelId="{05046118-FBB2-486C-AD4E-DD0144B49FA5}" type="presOf" srcId="{D44B5B4E-C853-4D62-AF52-5C2BA4C35875}" destId="{A53BAF5C-4455-412B-8855-DEBD235D8450}" srcOrd="0" destOrd="0" presId="urn:microsoft.com/office/officeart/2008/layout/LinedList"/>
    <dgm:cxn modelId="{8B97361B-D4CE-4579-AC18-5EDED85CB35B}" type="presOf" srcId="{5114B46C-DD6E-45B2-A4EF-19A3C27FFF9F}" destId="{F26C70F0-5AC5-4E81-AFAD-2B914531D551}" srcOrd="0" destOrd="0" presId="urn:microsoft.com/office/officeart/2008/layout/LinedList"/>
    <dgm:cxn modelId="{0EC5D81B-8F9E-4B97-AE4B-AD14456E450A}" srcId="{D44B5B4E-C853-4D62-AF52-5C2BA4C35875}" destId="{54C33E06-9255-48C2-97E5-460D2C8EAB54}" srcOrd="5" destOrd="0" parTransId="{5CCB0821-1B7D-4E08-9C7D-A2926488BDB9}" sibTransId="{2D703324-81FE-4D38-AD1B-668538F012A7}"/>
    <dgm:cxn modelId="{B6AB0B24-49C2-4055-99F0-548C7A069B42}" type="presOf" srcId="{C7DEB739-ACA4-4C27-BF5E-27E9F9A3D939}" destId="{C91B085A-7278-47C6-B765-A44F6D17B95C}" srcOrd="0" destOrd="0" presId="urn:microsoft.com/office/officeart/2008/layout/LinedList"/>
    <dgm:cxn modelId="{D3F66A2F-1537-41E3-9BEB-CD7A90F0A404}" srcId="{D44B5B4E-C853-4D62-AF52-5C2BA4C35875}" destId="{9DA880E7-A5D6-4AD9-98AC-2AF329C67C47}" srcOrd="8" destOrd="0" parTransId="{F2158D46-EC34-4C88-A6CB-0CB801632747}" sibTransId="{DCC7858B-152B-4090-9875-52DE5B34A3B8}"/>
    <dgm:cxn modelId="{39216A38-0BA8-4029-97E1-DB08167FECCF}" type="presOf" srcId="{39D58615-BA07-4F20-B045-46D7E334F1F6}" destId="{3B1BC7B0-0AB4-4A95-A912-EFAEF34F1301}" srcOrd="0" destOrd="0" presId="urn:microsoft.com/office/officeart/2008/layout/LinedList"/>
    <dgm:cxn modelId="{8908785D-5536-4AB7-B615-B4453290877C}" srcId="{D44B5B4E-C853-4D62-AF52-5C2BA4C35875}" destId="{138EDBDC-34B5-4558-85F5-4021148A4AF0}" srcOrd="6" destOrd="0" parTransId="{C59DB85E-5625-49ED-9FC2-892376D72FCA}" sibTransId="{946D934E-F379-4BB1-9CFE-1E0913F7A931}"/>
    <dgm:cxn modelId="{66BA0E42-B5BC-4CF4-B68B-58E43CBE3D62}" srcId="{D44B5B4E-C853-4D62-AF52-5C2BA4C35875}" destId="{39D58615-BA07-4F20-B045-46D7E334F1F6}" srcOrd="1" destOrd="0" parTransId="{7CFF4EEB-CA35-4E21-BA5A-1092FCBFC234}" sibTransId="{DCDC3D73-761A-45D7-8585-AEF3CF9D0532}"/>
    <dgm:cxn modelId="{54305243-0E06-448F-A21A-3229E49416B5}" type="presOf" srcId="{54C33E06-9255-48C2-97E5-460D2C8EAB54}" destId="{C75CDCE7-D81B-4F00-A8A5-903712F0F7D7}" srcOrd="0" destOrd="0" presId="urn:microsoft.com/office/officeart/2008/layout/LinedList"/>
    <dgm:cxn modelId="{90A11185-3C2A-4AD7-8B19-4FA36D962057}" type="presOf" srcId="{138EDBDC-34B5-4558-85F5-4021148A4AF0}" destId="{24D44B00-3A3A-4ECD-87B4-4D5A2CC05822}" srcOrd="0" destOrd="0" presId="urn:microsoft.com/office/officeart/2008/layout/LinedList"/>
    <dgm:cxn modelId="{5C0698C1-66CE-4D0B-A1F1-61987C586CB0}" type="presOf" srcId="{3D461934-3664-4609-AA43-091989C2990D}" destId="{2517B4AE-0780-4A02-B657-D66F8832B5B6}" srcOrd="0" destOrd="0" presId="urn:microsoft.com/office/officeart/2008/layout/LinedList"/>
    <dgm:cxn modelId="{158013CD-9453-4A87-9EFE-5DAAB8636F33}" type="presOf" srcId="{D30ABBB5-F6B8-4B56-B24C-76D7B34797CE}" destId="{4336384C-09B9-4436-A809-EE9C5D74C4F0}" srcOrd="0" destOrd="0" presId="urn:microsoft.com/office/officeart/2008/layout/LinedList"/>
    <dgm:cxn modelId="{A7F46BCE-3931-456B-A4CB-7CAC22D8C37F}" srcId="{D44B5B4E-C853-4D62-AF52-5C2BA4C35875}" destId="{D30ABBB5-F6B8-4B56-B24C-76D7B34797CE}" srcOrd="9" destOrd="0" parTransId="{ADCA4C3D-1635-4563-98F8-7DC471DA2507}" sibTransId="{A217299D-0C70-43B2-B482-2E8845212EDA}"/>
    <dgm:cxn modelId="{D373E0D7-B416-43F2-81E5-5D851DBF71D3}" type="presOf" srcId="{7354FE82-520C-462E-80EB-CC6B0644177B}" destId="{00FA1AF0-9DA9-4021-A219-B7E9FBF33AC7}" srcOrd="0" destOrd="0" presId="urn:microsoft.com/office/officeart/2008/layout/LinedList"/>
    <dgm:cxn modelId="{7076B7EC-7F25-422A-A840-65FF1D0B1B73}" srcId="{D44B5B4E-C853-4D62-AF52-5C2BA4C35875}" destId="{5B1788FA-6731-4FED-B1BD-CC25802269B5}" srcOrd="0" destOrd="0" parTransId="{D15CA69C-0309-4BFD-A0A6-31761C9E5701}" sibTransId="{76F800F9-5852-4114-9A7E-9D062E8949F3}"/>
    <dgm:cxn modelId="{ECAAFEF1-8035-465C-B36F-F3FBCDAAFEEC}" srcId="{D44B5B4E-C853-4D62-AF52-5C2BA4C35875}" destId="{3D461934-3664-4609-AA43-091989C2990D}" srcOrd="2" destOrd="0" parTransId="{A0A1CE8A-93BF-4BC6-B04D-43218DDBAD60}" sibTransId="{A6AAB780-01A3-45E4-839B-32DF5669C5F2}"/>
    <dgm:cxn modelId="{5FA6C3F7-533D-49C2-84A1-31C60C2D2498}" srcId="{D44B5B4E-C853-4D62-AF52-5C2BA4C35875}" destId="{C7DEB739-ACA4-4C27-BF5E-27E9F9A3D939}" srcOrd="10" destOrd="0" parTransId="{BD14D8C5-12D1-42E4-8677-80255CFE738F}" sibTransId="{AE649F39-6585-4809-A019-B045AA7E3E44}"/>
    <dgm:cxn modelId="{3A86C9F9-0828-4A67-AA3E-1EECD6A68A7E}" srcId="{D44B5B4E-C853-4D62-AF52-5C2BA4C35875}" destId="{39EEB7FB-8AC0-4C68-AA0B-4FF5FAD6FF43}" srcOrd="7" destOrd="0" parTransId="{736876E6-BB9C-450B-B937-0BD6500F6F49}" sibTransId="{273950F3-E560-426B-AA3B-753BF1D27ED6}"/>
    <dgm:cxn modelId="{1F314FFB-3641-4132-B468-A2959979973B}" type="presOf" srcId="{5B1788FA-6731-4FED-B1BD-CC25802269B5}" destId="{A2DB1968-EA2C-4355-B8F9-4F826CCBC390}" srcOrd="0" destOrd="0" presId="urn:microsoft.com/office/officeart/2008/layout/LinedList"/>
    <dgm:cxn modelId="{73EE1AFF-978E-4B64-9F92-A287AE792267}" srcId="{D44B5B4E-C853-4D62-AF52-5C2BA4C35875}" destId="{7354FE82-520C-462E-80EB-CC6B0644177B}" srcOrd="3" destOrd="0" parTransId="{A4288C1C-B9BA-46F9-9B94-E21E829534FA}" sibTransId="{D10EF8BF-5152-4BA9-A64E-59D0AA67C94A}"/>
    <dgm:cxn modelId="{8BD060FF-BB71-467B-80A1-4C82B1DB5D82}" type="presOf" srcId="{9DA880E7-A5D6-4AD9-98AC-2AF329C67C47}" destId="{A686ABF1-36BB-432D-808D-908AF99DEBE4}" srcOrd="0" destOrd="0" presId="urn:microsoft.com/office/officeart/2008/layout/LinedList"/>
    <dgm:cxn modelId="{D2889874-4FF2-4080-ADC0-F3973A091B26}" type="presParOf" srcId="{A53BAF5C-4455-412B-8855-DEBD235D8450}" destId="{E699EBC7-1D42-47CA-AA3A-BF0E55785DBB}" srcOrd="0" destOrd="0" presId="urn:microsoft.com/office/officeart/2008/layout/LinedList"/>
    <dgm:cxn modelId="{5433EFD6-CC16-4F0C-8BB1-C241B342455B}" type="presParOf" srcId="{A53BAF5C-4455-412B-8855-DEBD235D8450}" destId="{F5C731D3-4BB6-4674-B50D-12A058A23B11}" srcOrd="1" destOrd="0" presId="urn:microsoft.com/office/officeart/2008/layout/LinedList"/>
    <dgm:cxn modelId="{FBC86D6F-B321-44D0-AF54-5AE125CDE9D1}" type="presParOf" srcId="{F5C731D3-4BB6-4674-B50D-12A058A23B11}" destId="{A2DB1968-EA2C-4355-B8F9-4F826CCBC390}" srcOrd="0" destOrd="0" presId="urn:microsoft.com/office/officeart/2008/layout/LinedList"/>
    <dgm:cxn modelId="{D85E0DEC-275C-44DE-B135-EDCCFCE5E4FB}" type="presParOf" srcId="{F5C731D3-4BB6-4674-B50D-12A058A23B11}" destId="{FBF54AE5-B200-4A07-9373-8CE04ED6CA40}" srcOrd="1" destOrd="0" presId="urn:microsoft.com/office/officeart/2008/layout/LinedList"/>
    <dgm:cxn modelId="{44B72B30-5156-4DB6-A631-BFF662AAC7BE}" type="presParOf" srcId="{A53BAF5C-4455-412B-8855-DEBD235D8450}" destId="{96324BB4-F89E-4704-9AB5-540F33257908}" srcOrd="2" destOrd="0" presId="urn:microsoft.com/office/officeart/2008/layout/LinedList"/>
    <dgm:cxn modelId="{6BF3BF27-3897-46CC-8700-8D38113B60B3}" type="presParOf" srcId="{A53BAF5C-4455-412B-8855-DEBD235D8450}" destId="{B6DC9FDB-1422-4D01-91CC-7BBB1EA35C6D}" srcOrd="3" destOrd="0" presId="urn:microsoft.com/office/officeart/2008/layout/LinedList"/>
    <dgm:cxn modelId="{F2D9FE17-8AF0-4F2E-9D86-1C21F31000B4}" type="presParOf" srcId="{B6DC9FDB-1422-4D01-91CC-7BBB1EA35C6D}" destId="{3B1BC7B0-0AB4-4A95-A912-EFAEF34F1301}" srcOrd="0" destOrd="0" presId="urn:microsoft.com/office/officeart/2008/layout/LinedList"/>
    <dgm:cxn modelId="{C272C8CC-950A-4C1B-A398-FE4266285A7D}" type="presParOf" srcId="{B6DC9FDB-1422-4D01-91CC-7BBB1EA35C6D}" destId="{C7FEE3D7-C12F-4A64-BCBF-3599F29331EC}" srcOrd="1" destOrd="0" presId="urn:microsoft.com/office/officeart/2008/layout/LinedList"/>
    <dgm:cxn modelId="{868208D3-02C6-4A60-A0C0-68840D6AEA36}" type="presParOf" srcId="{A53BAF5C-4455-412B-8855-DEBD235D8450}" destId="{AB40FD14-354A-41DD-A66F-6E2E41AC4A99}" srcOrd="4" destOrd="0" presId="urn:microsoft.com/office/officeart/2008/layout/LinedList"/>
    <dgm:cxn modelId="{3E036D2F-4223-444F-9626-6A951B235E53}" type="presParOf" srcId="{A53BAF5C-4455-412B-8855-DEBD235D8450}" destId="{91A2B421-19B4-44FB-B575-CC8F3E132724}" srcOrd="5" destOrd="0" presId="urn:microsoft.com/office/officeart/2008/layout/LinedList"/>
    <dgm:cxn modelId="{7BB837E3-7111-48CF-8967-8E7EE887174C}" type="presParOf" srcId="{91A2B421-19B4-44FB-B575-CC8F3E132724}" destId="{2517B4AE-0780-4A02-B657-D66F8832B5B6}" srcOrd="0" destOrd="0" presId="urn:microsoft.com/office/officeart/2008/layout/LinedList"/>
    <dgm:cxn modelId="{8A39C5B0-92BA-470A-A72B-25E1578C8EF2}" type="presParOf" srcId="{91A2B421-19B4-44FB-B575-CC8F3E132724}" destId="{94F65B21-369F-4A15-8493-D250E2EE9892}" srcOrd="1" destOrd="0" presId="urn:microsoft.com/office/officeart/2008/layout/LinedList"/>
    <dgm:cxn modelId="{4222C897-FD1B-4357-BC08-EDE7AFA06CB2}" type="presParOf" srcId="{A53BAF5C-4455-412B-8855-DEBD235D8450}" destId="{A2A70066-80BA-4589-B77E-E9385B198191}" srcOrd="6" destOrd="0" presId="urn:microsoft.com/office/officeart/2008/layout/LinedList"/>
    <dgm:cxn modelId="{3A30BEB2-B954-484E-A2DC-D4958A5CF7A7}" type="presParOf" srcId="{A53BAF5C-4455-412B-8855-DEBD235D8450}" destId="{5AB286FD-80A6-4D84-87FD-53C9E6BBFF60}" srcOrd="7" destOrd="0" presId="urn:microsoft.com/office/officeart/2008/layout/LinedList"/>
    <dgm:cxn modelId="{B5ED5E70-9D8F-48C6-A5E0-AE9C69577135}" type="presParOf" srcId="{5AB286FD-80A6-4D84-87FD-53C9E6BBFF60}" destId="{00FA1AF0-9DA9-4021-A219-B7E9FBF33AC7}" srcOrd="0" destOrd="0" presId="urn:microsoft.com/office/officeart/2008/layout/LinedList"/>
    <dgm:cxn modelId="{17A93B92-FB00-42DD-8719-F2D555F7C693}" type="presParOf" srcId="{5AB286FD-80A6-4D84-87FD-53C9E6BBFF60}" destId="{F1069DFB-B499-4F9F-ABA7-BF3773BEC87A}" srcOrd="1" destOrd="0" presId="urn:microsoft.com/office/officeart/2008/layout/LinedList"/>
    <dgm:cxn modelId="{34346D87-1218-4C89-B9E0-DB644937B7B8}" type="presParOf" srcId="{A53BAF5C-4455-412B-8855-DEBD235D8450}" destId="{4A0476A6-DD7A-4893-9A2E-A91C66453A9C}" srcOrd="8" destOrd="0" presId="urn:microsoft.com/office/officeart/2008/layout/LinedList"/>
    <dgm:cxn modelId="{396A6E38-A045-4725-96CD-CDB79EF99D96}" type="presParOf" srcId="{A53BAF5C-4455-412B-8855-DEBD235D8450}" destId="{ABE93C06-16BB-42DE-A3D5-7431E5E5E502}" srcOrd="9" destOrd="0" presId="urn:microsoft.com/office/officeart/2008/layout/LinedList"/>
    <dgm:cxn modelId="{C0871860-8110-43FD-8CB6-8691F8B921DB}" type="presParOf" srcId="{ABE93C06-16BB-42DE-A3D5-7431E5E5E502}" destId="{F26C70F0-5AC5-4E81-AFAD-2B914531D551}" srcOrd="0" destOrd="0" presId="urn:microsoft.com/office/officeart/2008/layout/LinedList"/>
    <dgm:cxn modelId="{C9483FFF-06F7-41EF-BAA8-11F00131E853}" type="presParOf" srcId="{ABE93C06-16BB-42DE-A3D5-7431E5E5E502}" destId="{EC240039-91C2-499D-B1D5-CE8B6DC64FA7}" srcOrd="1" destOrd="0" presId="urn:microsoft.com/office/officeart/2008/layout/LinedList"/>
    <dgm:cxn modelId="{C2418EE6-C5F2-4359-B383-9879A5D3E62D}" type="presParOf" srcId="{A53BAF5C-4455-412B-8855-DEBD235D8450}" destId="{3D7F3175-9009-419E-9EB7-CDD8EF352505}" srcOrd="10" destOrd="0" presId="urn:microsoft.com/office/officeart/2008/layout/LinedList"/>
    <dgm:cxn modelId="{F44D80DC-17EB-4087-859E-348F827F192C}" type="presParOf" srcId="{A53BAF5C-4455-412B-8855-DEBD235D8450}" destId="{0C0A8781-DD07-48D3-B904-E7BB083C9C33}" srcOrd="11" destOrd="0" presId="urn:microsoft.com/office/officeart/2008/layout/LinedList"/>
    <dgm:cxn modelId="{8716C4FD-F229-460E-AE10-181C1184191D}" type="presParOf" srcId="{0C0A8781-DD07-48D3-B904-E7BB083C9C33}" destId="{C75CDCE7-D81B-4F00-A8A5-903712F0F7D7}" srcOrd="0" destOrd="0" presId="urn:microsoft.com/office/officeart/2008/layout/LinedList"/>
    <dgm:cxn modelId="{7CC2D154-E01B-4A31-B940-8AF92BE9DD84}" type="presParOf" srcId="{0C0A8781-DD07-48D3-B904-E7BB083C9C33}" destId="{187FEDAA-AEF7-4D1C-AE10-CB178301875B}" srcOrd="1" destOrd="0" presId="urn:microsoft.com/office/officeart/2008/layout/LinedList"/>
    <dgm:cxn modelId="{FB164164-3940-4431-8E91-2058CF26DCB8}" type="presParOf" srcId="{A53BAF5C-4455-412B-8855-DEBD235D8450}" destId="{94D841FB-596C-4E66-BB82-3E5027787EBB}" srcOrd="12" destOrd="0" presId="urn:microsoft.com/office/officeart/2008/layout/LinedList"/>
    <dgm:cxn modelId="{B2F1D0FA-D458-49EF-81DC-786A7F06EA7F}" type="presParOf" srcId="{A53BAF5C-4455-412B-8855-DEBD235D8450}" destId="{9E094915-B1C4-4EF7-ADD3-DEE7DE1DC9E5}" srcOrd="13" destOrd="0" presId="urn:microsoft.com/office/officeart/2008/layout/LinedList"/>
    <dgm:cxn modelId="{45302541-2AC5-4762-AE89-0090BE913E50}" type="presParOf" srcId="{9E094915-B1C4-4EF7-ADD3-DEE7DE1DC9E5}" destId="{24D44B00-3A3A-4ECD-87B4-4D5A2CC05822}" srcOrd="0" destOrd="0" presId="urn:microsoft.com/office/officeart/2008/layout/LinedList"/>
    <dgm:cxn modelId="{53429FC0-5FB6-4619-9AA5-685ADE2B2032}" type="presParOf" srcId="{9E094915-B1C4-4EF7-ADD3-DEE7DE1DC9E5}" destId="{CBBE118E-C28D-45BE-AC6B-B8FAB4B44AD8}" srcOrd="1" destOrd="0" presId="urn:microsoft.com/office/officeart/2008/layout/LinedList"/>
    <dgm:cxn modelId="{E50A8FF6-16B1-4D4C-9EA3-78A7E89B5112}" type="presParOf" srcId="{A53BAF5C-4455-412B-8855-DEBD235D8450}" destId="{F47650CB-7959-4543-A0BA-04605C0757BE}" srcOrd="14" destOrd="0" presId="urn:microsoft.com/office/officeart/2008/layout/LinedList"/>
    <dgm:cxn modelId="{4A12ABAE-9FA1-4072-9F8A-2CDA091ED78C}" type="presParOf" srcId="{A53BAF5C-4455-412B-8855-DEBD235D8450}" destId="{6FD20217-6A9B-48B1-AC79-C15DDDB95D6C}" srcOrd="15" destOrd="0" presId="urn:microsoft.com/office/officeart/2008/layout/LinedList"/>
    <dgm:cxn modelId="{CFF492CB-FDEF-47BD-9317-0FE91744F53A}" type="presParOf" srcId="{6FD20217-6A9B-48B1-AC79-C15DDDB95D6C}" destId="{7D5D753C-32C1-4783-AB90-FEBC13452C9E}" srcOrd="0" destOrd="0" presId="urn:microsoft.com/office/officeart/2008/layout/LinedList"/>
    <dgm:cxn modelId="{EBD32D47-EA79-47BB-9600-A7BD83A7B6D5}" type="presParOf" srcId="{6FD20217-6A9B-48B1-AC79-C15DDDB95D6C}" destId="{8E803FCE-B185-4885-8ADE-11F1D3BC4991}" srcOrd="1" destOrd="0" presId="urn:microsoft.com/office/officeart/2008/layout/LinedList"/>
    <dgm:cxn modelId="{EEAF7F88-EBFA-41EA-9B8E-86FC962CCADA}" type="presParOf" srcId="{A53BAF5C-4455-412B-8855-DEBD235D8450}" destId="{7A52E6C5-2598-48B0-9027-F7D70D740449}" srcOrd="16" destOrd="0" presId="urn:microsoft.com/office/officeart/2008/layout/LinedList"/>
    <dgm:cxn modelId="{AC1557E2-4DC0-4114-96A0-02B5079B8A80}" type="presParOf" srcId="{A53BAF5C-4455-412B-8855-DEBD235D8450}" destId="{B0094EC8-25E7-4329-92A7-D56E1E9924CA}" srcOrd="17" destOrd="0" presId="urn:microsoft.com/office/officeart/2008/layout/LinedList"/>
    <dgm:cxn modelId="{4594A4BB-2875-4EF9-B1C5-183F08B5FE58}" type="presParOf" srcId="{B0094EC8-25E7-4329-92A7-D56E1E9924CA}" destId="{A686ABF1-36BB-432D-808D-908AF99DEBE4}" srcOrd="0" destOrd="0" presId="urn:microsoft.com/office/officeart/2008/layout/LinedList"/>
    <dgm:cxn modelId="{45D8129D-2458-4A0A-B235-64E1B1715F83}" type="presParOf" srcId="{B0094EC8-25E7-4329-92A7-D56E1E9924CA}" destId="{5D8B2A5D-7A97-436F-B6A9-09FE9EABA1C5}" srcOrd="1" destOrd="0" presId="urn:microsoft.com/office/officeart/2008/layout/LinedList"/>
    <dgm:cxn modelId="{D03E2E74-0AB1-4B69-8367-91369BDDD469}" type="presParOf" srcId="{A53BAF5C-4455-412B-8855-DEBD235D8450}" destId="{FF8C2228-C529-4D9A-89CF-F6004189C65A}" srcOrd="18" destOrd="0" presId="urn:microsoft.com/office/officeart/2008/layout/LinedList"/>
    <dgm:cxn modelId="{01FE2A64-3CBF-4A4C-8762-772F773EA339}" type="presParOf" srcId="{A53BAF5C-4455-412B-8855-DEBD235D8450}" destId="{03444BC4-2ADF-4583-B98D-858C3A985A44}" srcOrd="19" destOrd="0" presId="urn:microsoft.com/office/officeart/2008/layout/LinedList"/>
    <dgm:cxn modelId="{4B437D0A-5875-40BA-B3E1-6A35D09FC5C9}" type="presParOf" srcId="{03444BC4-2ADF-4583-B98D-858C3A985A44}" destId="{4336384C-09B9-4436-A809-EE9C5D74C4F0}" srcOrd="0" destOrd="0" presId="urn:microsoft.com/office/officeart/2008/layout/LinedList"/>
    <dgm:cxn modelId="{944E0E78-A51B-4633-9548-5F7C574096E0}" type="presParOf" srcId="{03444BC4-2ADF-4583-B98D-858C3A985A44}" destId="{2DF8367A-BD20-47FE-ADAF-17C329EBF4FE}" srcOrd="1" destOrd="0" presId="urn:microsoft.com/office/officeart/2008/layout/LinedList"/>
    <dgm:cxn modelId="{BA405686-E9A3-4A16-879A-168E48F125C3}" type="presParOf" srcId="{A53BAF5C-4455-412B-8855-DEBD235D8450}" destId="{AC69A64A-A6C6-4CEA-9986-CF2D7A7080E4}" srcOrd="20" destOrd="0" presId="urn:microsoft.com/office/officeart/2008/layout/LinedList"/>
    <dgm:cxn modelId="{C28104BB-0386-4EEA-AE3A-0320DCC46E7E}" type="presParOf" srcId="{A53BAF5C-4455-412B-8855-DEBD235D8450}" destId="{124E82DA-F772-41F1-AEB1-69FA46574A0D}" srcOrd="21" destOrd="0" presId="urn:microsoft.com/office/officeart/2008/layout/LinedList"/>
    <dgm:cxn modelId="{29576997-96BA-46C1-9656-8BF0F27B5DD3}" type="presParOf" srcId="{124E82DA-F772-41F1-AEB1-69FA46574A0D}" destId="{C91B085A-7278-47C6-B765-A44F6D17B95C}" srcOrd="0" destOrd="0" presId="urn:microsoft.com/office/officeart/2008/layout/LinedList"/>
    <dgm:cxn modelId="{DEC1A7C6-F68F-43DC-8AD2-0E16C2990FA3}" type="presParOf" srcId="{124E82DA-F772-41F1-AEB1-69FA46574A0D}" destId="{C41C3346-9E05-44BD-A16C-60A2702DED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D9C74C-C66A-4375-A089-3997447E31A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5FCA742-CA9B-4BE3-9C0B-DB9593653A8A}">
      <dgm:prSet/>
      <dgm:spPr/>
      <dgm:t>
        <a:bodyPr/>
        <a:lstStyle/>
        <a:p>
          <a:r>
            <a:rPr lang="en-US" dirty="0"/>
            <a:t>Title :Student Engagement </a:t>
          </a:r>
        </a:p>
      </dgm:t>
    </dgm:pt>
    <dgm:pt modelId="{DDD55388-3DB1-4579-9183-585B3CB9039B}" type="parTrans" cxnId="{A0595549-7DA5-47DB-846C-99DA5DDB84F5}">
      <dgm:prSet/>
      <dgm:spPr/>
      <dgm:t>
        <a:bodyPr/>
        <a:lstStyle/>
        <a:p>
          <a:endParaRPr lang="en-US"/>
        </a:p>
      </dgm:t>
    </dgm:pt>
    <dgm:pt modelId="{D9D5E286-D439-439C-8F2E-B462E81554F3}" type="sibTrans" cxnId="{A0595549-7DA5-47DB-846C-99DA5DDB84F5}">
      <dgm:prSet/>
      <dgm:spPr/>
      <dgm:t>
        <a:bodyPr/>
        <a:lstStyle/>
        <a:p>
          <a:endParaRPr lang="en-US"/>
        </a:p>
      </dgm:t>
    </dgm:pt>
    <dgm:pt modelId="{48D6B6D6-11A1-4646-8491-5B91C5661A64}">
      <dgm:prSet/>
      <dgm:spPr/>
      <dgm:t>
        <a:bodyPr/>
        <a:lstStyle/>
        <a:p>
          <a:r>
            <a:rPr lang="en-US"/>
            <a:t>Aim  : to meet the learning outcome </a:t>
          </a:r>
        </a:p>
      </dgm:t>
    </dgm:pt>
    <dgm:pt modelId="{529C23F4-0529-4ACD-AF46-7920ADCD485B}" type="parTrans" cxnId="{ED444965-A4BD-4920-92C7-38F29D674E8F}">
      <dgm:prSet/>
      <dgm:spPr/>
      <dgm:t>
        <a:bodyPr/>
        <a:lstStyle/>
        <a:p>
          <a:endParaRPr lang="en-US"/>
        </a:p>
      </dgm:t>
    </dgm:pt>
    <dgm:pt modelId="{1324EA37-3228-4E4E-8C85-D8B54E29A39A}" type="sibTrans" cxnId="{ED444965-A4BD-4920-92C7-38F29D674E8F}">
      <dgm:prSet/>
      <dgm:spPr/>
      <dgm:t>
        <a:bodyPr/>
        <a:lstStyle/>
        <a:p>
          <a:endParaRPr lang="en-US"/>
        </a:p>
      </dgm:t>
    </dgm:pt>
    <dgm:pt modelId="{D7A6A06D-5080-44DC-B83E-E10D82F5980B}">
      <dgm:prSet/>
      <dgm:spPr/>
      <dgm:t>
        <a:bodyPr/>
        <a:lstStyle/>
        <a:p>
          <a:r>
            <a:rPr lang="en-US" dirty="0"/>
            <a:t>Objective: Students Regularity </a:t>
          </a:r>
        </a:p>
      </dgm:t>
    </dgm:pt>
    <dgm:pt modelId="{D58DE1EB-8DF8-4EEB-85B1-AD4230C70C6D}" type="parTrans" cxnId="{5F9ABD69-350C-4F11-8BA4-D5C0C86EFAC8}">
      <dgm:prSet/>
      <dgm:spPr/>
      <dgm:t>
        <a:bodyPr/>
        <a:lstStyle/>
        <a:p>
          <a:endParaRPr lang="en-US"/>
        </a:p>
      </dgm:t>
    </dgm:pt>
    <dgm:pt modelId="{1658F6AC-B83D-4C96-B01C-E5E98DA516ED}" type="sibTrans" cxnId="{5F9ABD69-350C-4F11-8BA4-D5C0C86EFAC8}">
      <dgm:prSet/>
      <dgm:spPr/>
      <dgm:t>
        <a:bodyPr/>
        <a:lstStyle/>
        <a:p>
          <a:endParaRPr lang="en-US"/>
        </a:p>
      </dgm:t>
    </dgm:pt>
    <dgm:pt modelId="{DF70B22A-099F-4DCE-B75B-C128526BEBF3}">
      <dgm:prSet/>
      <dgm:spPr/>
      <dgm:t>
        <a:bodyPr/>
        <a:lstStyle/>
        <a:p>
          <a:r>
            <a:rPr lang="en-US"/>
            <a:t>Briefing  :Academic reforms </a:t>
          </a:r>
        </a:p>
      </dgm:t>
    </dgm:pt>
    <dgm:pt modelId="{AD0497C8-2896-4479-AD67-6F89015CBE68}" type="parTrans" cxnId="{CB56B510-9221-42DC-8161-3700333C913C}">
      <dgm:prSet/>
      <dgm:spPr/>
      <dgm:t>
        <a:bodyPr/>
        <a:lstStyle/>
        <a:p>
          <a:endParaRPr lang="en-US"/>
        </a:p>
      </dgm:t>
    </dgm:pt>
    <dgm:pt modelId="{F8EB55FB-FA56-4C2B-9D34-EE4EC0574C07}" type="sibTrans" cxnId="{CB56B510-9221-42DC-8161-3700333C913C}">
      <dgm:prSet/>
      <dgm:spPr/>
      <dgm:t>
        <a:bodyPr/>
        <a:lstStyle/>
        <a:p>
          <a:endParaRPr lang="en-US"/>
        </a:p>
      </dgm:t>
    </dgm:pt>
    <dgm:pt modelId="{C00964FE-12AD-48DE-BE50-E5316BF184F0}">
      <dgm:prSet/>
      <dgm:spPr/>
      <dgm:t>
        <a:bodyPr/>
        <a:lstStyle/>
        <a:p>
          <a:r>
            <a:rPr lang="en-US" dirty="0"/>
            <a:t>                               Monthly TT and monitoring </a:t>
          </a:r>
        </a:p>
      </dgm:t>
    </dgm:pt>
    <dgm:pt modelId="{A31881CA-9D58-436C-A4A4-14C662576CAD}" type="parTrans" cxnId="{BC910D9E-9FB3-4469-BB92-3BA1C09DE138}">
      <dgm:prSet/>
      <dgm:spPr/>
      <dgm:t>
        <a:bodyPr/>
        <a:lstStyle/>
        <a:p>
          <a:endParaRPr lang="en-US"/>
        </a:p>
      </dgm:t>
    </dgm:pt>
    <dgm:pt modelId="{04F5D327-D4FA-4470-BB03-2B19D2DB2B8E}" type="sibTrans" cxnId="{BC910D9E-9FB3-4469-BB92-3BA1C09DE138}">
      <dgm:prSet/>
      <dgm:spPr/>
      <dgm:t>
        <a:bodyPr/>
        <a:lstStyle/>
        <a:p>
          <a:endParaRPr lang="en-US"/>
        </a:p>
      </dgm:t>
    </dgm:pt>
    <dgm:pt modelId="{28297ED2-1B74-4E6A-A194-B50F3B1B0EC8}">
      <dgm:prSet/>
      <dgm:spPr/>
      <dgm:t>
        <a:bodyPr/>
        <a:lstStyle/>
        <a:p>
          <a:r>
            <a:rPr lang="en-US" dirty="0"/>
            <a:t>                              QP , SE,SSS, category of ABC and remedial measures (template ) </a:t>
          </a:r>
        </a:p>
      </dgm:t>
    </dgm:pt>
    <dgm:pt modelId="{48CDB9E3-A0E4-4B75-8298-E456A4141E3E}" type="parTrans" cxnId="{2527748D-9BC5-4785-A450-F227C5F7773C}">
      <dgm:prSet/>
      <dgm:spPr/>
      <dgm:t>
        <a:bodyPr/>
        <a:lstStyle/>
        <a:p>
          <a:endParaRPr lang="en-US"/>
        </a:p>
      </dgm:t>
    </dgm:pt>
    <dgm:pt modelId="{39C2A016-806A-432F-A6CB-78D6515EFA3D}" type="sibTrans" cxnId="{2527748D-9BC5-4785-A450-F227C5F7773C}">
      <dgm:prSet/>
      <dgm:spPr/>
      <dgm:t>
        <a:bodyPr/>
        <a:lstStyle/>
        <a:p>
          <a:endParaRPr lang="en-US"/>
        </a:p>
      </dgm:t>
    </dgm:pt>
    <dgm:pt modelId="{6060B714-455B-4D8A-8123-DDD34F5D7190}">
      <dgm:prSet/>
      <dgm:spPr/>
      <dgm:t>
        <a:bodyPr/>
        <a:lstStyle/>
        <a:p>
          <a:r>
            <a:rPr lang="en-US" dirty="0"/>
            <a:t>                               line of communication </a:t>
          </a:r>
        </a:p>
      </dgm:t>
    </dgm:pt>
    <dgm:pt modelId="{754166DD-EA99-48F8-8691-5BE792A31231}" type="parTrans" cxnId="{CA683CFC-1E92-4795-8C9D-C8C29BAFE1B8}">
      <dgm:prSet/>
      <dgm:spPr/>
      <dgm:t>
        <a:bodyPr/>
        <a:lstStyle/>
        <a:p>
          <a:endParaRPr lang="en-US"/>
        </a:p>
      </dgm:t>
    </dgm:pt>
    <dgm:pt modelId="{8A42985D-B04B-442B-9DBB-08497DF6B08B}" type="sibTrans" cxnId="{CA683CFC-1E92-4795-8C9D-C8C29BAFE1B8}">
      <dgm:prSet/>
      <dgm:spPr/>
      <dgm:t>
        <a:bodyPr/>
        <a:lstStyle/>
        <a:p>
          <a:endParaRPr lang="en-US"/>
        </a:p>
      </dgm:t>
    </dgm:pt>
    <dgm:pt modelId="{EB3D678F-EE1A-41DF-8AE7-B81B171DFBB9}">
      <dgm:prSet/>
      <dgm:spPr/>
      <dgm:t>
        <a:bodyPr/>
        <a:lstStyle/>
        <a:p>
          <a:r>
            <a:rPr lang="en-US" dirty="0"/>
            <a:t>                               Methods of teaching </a:t>
          </a:r>
        </a:p>
      </dgm:t>
    </dgm:pt>
    <dgm:pt modelId="{53F831A8-A92F-4247-B055-581398E4787B}" type="parTrans" cxnId="{111A25E8-CCFA-4650-8266-3F007B7366A2}">
      <dgm:prSet/>
      <dgm:spPr/>
      <dgm:t>
        <a:bodyPr/>
        <a:lstStyle/>
        <a:p>
          <a:endParaRPr lang="en-US"/>
        </a:p>
      </dgm:t>
    </dgm:pt>
    <dgm:pt modelId="{09E29BC3-6206-400F-8D82-7A9012905B02}" type="sibTrans" cxnId="{111A25E8-CCFA-4650-8266-3F007B7366A2}">
      <dgm:prSet/>
      <dgm:spPr/>
      <dgm:t>
        <a:bodyPr/>
        <a:lstStyle/>
        <a:p>
          <a:endParaRPr lang="en-US"/>
        </a:p>
      </dgm:t>
    </dgm:pt>
    <dgm:pt modelId="{F43B2636-5628-4A99-8585-E88804D12004}">
      <dgm:prSet/>
      <dgm:spPr/>
      <dgm:t>
        <a:bodyPr/>
        <a:lstStyle/>
        <a:p>
          <a:r>
            <a:rPr lang="en-US" dirty="0"/>
            <a:t>outcome : improved student attendance and engagement by team.</a:t>
          </a:r>
        </a:p>
      </dgm:t>
    </dgm:pt>
    <dgm:pt modelId="{8785DD0C-F08F-4D36-8067-2B5D6590C821}" type="parTrans" cxnId="{B10E8848-B7E5-4424-BF8E-99ECF56E6F06}">
      <dgm:prSet/>
      <dgm:spPr/>
      <dgm:t>
        <a:bodyPr/>
        <a:lstStyle/>
        <a:p>
          <a:endParaRPr lang="en-US"/>
        </a:p>
      </dgm:t>
    </dgm:pt>
    <dgm:pt modelId="{9BD79211-008F-4EDF-9D5F-A6C55D895E6E}" type="sibTrans" cxnId="{B10E8848-B7E5-4424-BF8E-99ECF56E6F06}">
      <dgm:prSet/>
      <dgm:spPr/>
      <dgm:t>
        <a:bodyPr/>
        <a:lstStyle/>
        <a:p>
          <a:endParaRPr lang="en-US"/>
        </a:p>
      </dgm:t>
    </dgm:pt>
    <dgm:pt modelId="{17F8B3DD-F468-40B6-8340-1E6DA735D4DE}" type="pres">
      <dgm:prSet presAssocID="{27D9C74C-C66A-4375-A089-3997447E31A0}" presName="vert0" presStyleCnt="0">
        <dgm:presLayoutVars>
          <dgm:dir/>
          <dgm:animOne val="branch"/>
          <dgm:animLvl val="lvl"/>
        </dgm:presLayoutVars>
      </dgm:prSet>
      <dgm:spPr/>
    </dgm:pt>
    <dgm:pt modelId="{83DE8023-F4DB-4864-977D-D28C6AE7D705}" type="pres">
      <dgm:prSet presAssocID="{55FCA742-CA9B-4BE3-9C0B-DB9593653A8A}" presName="thickLine" presStyleLbl="alignNode1" presStyleIdx="0" presStyleCnt="9"/>
      <dgm:spPr/>
    </dgm:pt>
    <dgm:pt modelId="{49C43CA0-C08A-4AE8-B29E-55D7C815D0D6}" type="pres">
      <dgm:prSet presAssocID="{55FCA742-CA9B-4BE3-9C0B-DB9593653A8A}" presName="horz1" presStyleCnt="0"/>
      <dgm:spPr/>
    </dgm:pt>
    <dgm:pt modelId="{A6DC8FA9-2AEC-4F6D-AECA-A25DC6231AA9}" type="pres">
      <dgm:prSet presAssocID="{55FCA742-CA9B-4BE3-9C0B-DB9593653A8A}" presName="tx1" presStyleLbl="revTx" presStyleIdx="0" presStyleCnt="9"/>
      <dgm:spPr/>
    </dgm:pt>
    <dgm:pt modelId="{6563B141-718C-47F3-9F5D-27390DF2D51C}" type="pres">
      <dgm:prSet presAssocID="{55FCA742-CA9B-4BE3-9C0B-DB9593653A8A}" presName="vert1" presStyleCnt="0"/>
      <dgm:spPr/>
    </dgm:pt>
    <dgm:pt modelId="{7BB65B90-7CFB-4202-970C-60895C04AC24}" type="pres">
      <dgm:prSet presAssocID="{48D6B6D6-11A1-4646-8491-5B91C5661A64}" presName="thickLine" presStyleLbl="alignNode1" presStyleIdx="1" presStyleCnt="9"/>
      <dgm:spPr/>
    </dgm:pt>
    <dgm:pt modelId="{2C707B3B-B234-4791-A590-310F8980EDE6}" type="pres">
      <dgm:prSet presAssocID="{48D6B6D6-11A1-4646-8491-5B91C5661A64}" presName="horz1" presStyleCnt="0"/>
      <dgm:spPr/>
    </dgm:pt>
    <dgm:pt modelId="{9B8306B8-C32E-4F8F-9EBE-2C2AA90BB1CE}" type="pres">
      <dgm:prSet presAssocID="{48D6B6D6-11A1-4646-8491-5B91C5661A64}" presName="tx1" presStyleLbl="revTx" presStyleIdx="1" presStyleCnt="9"/>
      <dgm:spPr/>
    </dgm:pt>
    <dgm:pt modelId="{42331B63-7391-45B3-97F3-C494AE3638F8}" type="pres">
      <dgm:prSet presAssocID="{48D6B6D6-11A1-4646-8491-5B91C5661A64}" presName="vert1" presStyleCnt="0"/>
      <dgm:spPr/>
    </dgm:pt>
    <dgm:pt modelId="{3A5F07A4-E506-4F1B-95F6-DC7CC9F576F6}" type="pres">
      <dgm:prSet presAssocID="{D7A6A06D-5080-44DC-B83E-E10D82F5980B}" presName="thickLine" presStyleLbl="alignNode1" presStyleIdx="2" presStyleCnt="9"/>
      <dgm:spPr/>
    </dgm:pt>
    <dgm:pt modelId="{40CAB681-0744-42D5-BC61-904D5163E8DC}" type="pres">
      <dgm:prSet presAssocID="{D7A6A06D-5080-44DC-B83E-E10D82F5980B}" presName="horz1" presStyleCnt="0"/>
      <dgm:spPr/>
    </dgm:pt>
    <dgm:pt modelId="{C0D2E360-8E7D-4A83-ABD3-8E479A8F71D8}" type="pres">
      <dgm:prSet presAssocID="{D7A6A06D-5080-44DC-B83E-E10D82F5980B}" presName="tx1" presStyleLbl="revTx" presStyleIdx="2" presStyleCnt="9"/>
      <dgm:spPr/>
    </dgm:pt>
    <dgm:pt modelId="{5668916D-C069-44B8-902D-85F24EBA920D}" type="pres">
      <dgm:prSet presAssocID="{D7A6A06D-5080-44DC-B83E-E10D82F5980B}" presName="vert1" presStyleCnt="0"/>
      <dgm:spPr/>
    </dgm:pt>
    <dgm:pt modelId="{C976FF97-B7DA-4E34-8BDB-BAF5A5C73200}" type="pres">
      <dgm:prSet presAssocID="{DF70B22A-099F-4DCE-B75B-C128526BEBF3}" presName="thickLine" presStyleLbl="alignNode1" presStyleIdx="3" presStyleCnt="9"/>
      <dgm:spPr/>
    </dgm:pt>
    <dgm:pt modelId="{1E9BB598-6D54-42BC-9F22-AD6D55D718B8}" type="pres">
      <dgm:prSet presAssocID="{DF70B22A-099F-4DCE-B75B-C128526BEBF3}" presName="horz1" presStyleCnt="0"/>
      <dgm:spPr/>
    </dgm:pt>
    <dgm:pt modelId="{D1985DD7-F220-40BE-99A4-57D7AFCAF1B7}" type="pres">
      <dgm:prSet presAssocID="{DF70B22A-099F-4DCE-B75B-C128526BEBF3}" presName="tx1" presStyleLbl="revTx" presStyleIdx="3" presStyleCnt="9"/>
      <dgm:spPr/>
    </dgm:pt>
    <dgm:pt modelId="{B4918379-2B24-4C5A-80AE-50D8FFB1C27C}" type="pres">
      <dgm:prSet presAssocID="{DF70B22A-099F-4DCE-B75B-C128526BEBF3}" presName="vert1" presStyleCnt="0"/>
      <dgm:spPr/>
    </dgm:pt>
    <dgm:pt modelId="{2F390C15-C50E-43BD-BBC4-6FFEA22EFC89}" type="pres">
      <dgm:prSet presAssocID="{C00964FE-12AD-48DE-BE50-E5316BF184F0}" presName="thickLine" presStyleLbl="alignNode1" presStyleIdx="4" presStyleCnt="9"/>
      <dgm:spPr/>
    </dgm:pt>
    <dgm:pt modelId="{CB798F41-AB9C-4E9C-94FA-EB77C6E97154}" type="pres">
      <dgm:prSet presAssocID="{C00964FE-12AD-48DE-BE50-E5316BF184F0}" presName="horz1" presStyleCnt="0"/>
      <dgm:spPr/>
    </dgm:pt>
    <dgm:pt modelId="{63CA1B81-D9AC-441C-BD58-27B355A8E1C4}" type="pres">
      <dgm:prSet presAssocID="{C00964FE-12AD-48DE-BE50-E5316BF184F0}" presName="tx1" presStyleLbl="revTx" presStyleIdx="4" presStyleCnt="9"/>
      <dgm:spPr/>
    </dgm:pt>
    <dgm:pt modelId="{25F4EB64-BB30-4001-AF61-CDED875E7561}" type="pres">
      <dgm:prSet presAssocID="{C00964FE-12AD-48DE-BE50-E5316BF184F0}" presName="vert1" presStyleCnt="0"/>
      <dgm:spPr/>
    </dgm:pt>
    <dgm:pt modelId="{0D939C6C-F388-49D9-B023-4E03BFEEECC8}" type="pres">
      <dgm:prSet presAssocID="{28297ED2-1B74-4E6A-A194-B50F3B1B0EC8}" presName="thickLine" presStyleLbl="alignNode1" presStyleIdx="5" presStyleCnt="9"/>
      <dgm:spPr/>
    </dgm:pt>
    <dgm:pt modelId="{80E53A79-2053-4A8E-9D9D-DC7D1453F629}" type="pres">
      <dgm:prSet presAssocID="{28297ED2-1B74-4E6A-A194-B50F3B1B0EC8}" presName="horz1" presStyleCnt="0"/>
      <dgm:spPr/>
    </dgm:pt>
    <dgm:pt modelId="{28FE6EBC-F672-479D-B0FC-58C1D5D78C58}" type="pres">
      <dgm:prSet presAssocID="{28297ED2-1B74-4E6A-A194-B50F3B1B0EC8}" presName="tx1" presStyleLbl="revTx" presStyleIdx="5" presStyleCnt="9"/>
      <dgm:spPr/>
    </dgm:pt>
    <dgm:pt modelId="{142AC5DC-7142-4268-97EF-27732ACFF6E1}" type="pres">
      <dgm:prSet presAssocID="{28297ED2-1B74-4E6A-A194-B50F3B1B0EC8}" presName="vert1" presStyleCnt="0"/>
      <dgm:spPr/>
    </dgm:pt>
    <dgm:pt modelId="{290126B5-0609-4695-ACA7-478A33A2E1B5}" type="pres">
      <dgm:prSet presAssocID="{6060B714-455B-4D8A-8123-DDD34F5D7190}" presName="thickLine" presStyleLbl="alignNode1" presStyleIdx="6" presStyleCnt="9"/>
      <dgm:spPr/>
    </dgm:pt>
    <dgm:pt modelId="{FA3659EE-1718-4298-923A-B44EC15BCCCA}" type="pres">
      <dgm:prSet presAssocID="{6060B714-455B-4D8A-8123-DDD34F5D7190}" presName="horz1" presStyleCnt="0"/>
      <dgm:spPr/>
    </dgm:pt>
    <dgm:pt modelId="{3B5E7EBC-2333-47E0-AE8B-1438F091427F}" type="pres">
      <dgm:prSet presAssocID="{6060B714-455B-4D8A-8123-DDD34F5D7190}" presName="tx1" presStyleLbl="revTx" presStyleIdx="6" presStyleCnt="9"/>
      <dgm:spPr/>
    </dgm:pt>
    <dgm:pt modelId="{2CA9B4E8-3695-49BA-BDBB-980D8F57C0C6}" type="pres">
      <dgm:prSet presAssocID="{6060B714-455B-4D8A-8123-DDD34F5D7190}" presName="vert1" presStyleCnt="0"/>
      <dgm:spPr/>
    </dgm:pt>
    <dgm:pt modelId="{EF7B5A5F-F95E-4BE7-8C30-FBC7FAF93F6B}" type="pres">
      <dgm:prSet presAssocID="{EB3D678F-EE1A-41DF-8AE7-B81B171DFBB9}" presName="thickLine" presStyleLbl="alignNode1" presStyleIdx="7" presStyleCnt="9"/>
      <dgm:spPr/>
    </dgm:pt>
    <dgm:pt modelId="{D891C30E-8D2B-4B46-8FCE-FA584C57F4CC}" type="pres">
      <dgm:prSet presAssocID="{EB3D678F-EE1A-41DF-8AE7-B81B171DFBB9}" presName="horz1" presStyleCnt="0"/>
      <dgm:spPr/>
    </dgm:pt>
    <dgm:pt modelId="{53B00F77-5D89-4DE7-A1A6-9E9589327A86}" type="pres">
      <dgm:prSet presAssocID="{EB3D678F-EE1A-41DF-8AE7-B81B171DFBB9}" presName="tx1" presStyleLbl="revTx" presStyleIdx="7" presStyleCnt="9"/>
      <dgm:spPr/>
    </dgm:pt>
    <dgm:pt modelId="{9B7DFEF9-BFEC-44E2-A852-D0DB3A8B57BD}" type="pres">
      <dgm:prSet presAssocID="{EB3D678F-EE1A-41DF-8AE7-B81B171DFBB9}" presName="vert1" presStyleCnt="0"/>
      <dgm:spPr/>
    </dgm:pt>
    <dgm:pt modelId="{40526FFC-365C-466E-9D95-011CF690D32F}" type="pres">
      <dgm:prSet presAssocID="{F43B2636-5628-4A99-8585-E88804D12004}" presName="thickLine" presStyleLbl="alignNode1" presStyleIdx="8" presStyleCnt="9"/>
      <dgm:spPr/>
    </dgm:pt>
    <dgm:pt modelId="{138EEC30-D841-466A-A3B9-BDDFDE21DA1A}" type="pres">
      <dgm:prSet presAssocID="{F43B2636-5628-4A99-8585-E88804D12004}" presName="horz1" presStyleCnt="0"/>
      <dgm:spPr/>
    </dgm:pt>
    <dgm:pt modelId="{22B6CC9A-5145-495F-8CDD-308572B17416}" type="pres">
      <dgm:prSet presAssocID="{F43B2636-5628-4A99-8585-E88804D12004}" presName="tx1" presStyleLbl="revTx" presStyleIdx="8" presStyleCnt="9"/>
      <dgm:spPr/>
    </dgm:pt>
    <dgm:pt modelId="{CD961396-D32F-4FC1-B32F-35922B9AB709}" type="pres">
      <dgm:prSet presAssocID="{F43B2636-5628-4A99-8585-E88804D12004}" presName="vert1" presStyleCnt="0"/>
      <dgm:spPr/>
    </dgm:pt>
  </dgm:ptLst>
  <dgm:cxnLst>
    <dgm:cxn modelId="{CB56B510-9221-42DC-8161-3700333C913C}" srcId="{27D9C74C-C66A-4375-A089-3997447E31A0}" destId="{DF70B22A-099F-4DCE-B75B-C128526BEBF3}" srcOrd="3" destOrd="0" parTransId="{AD0497C8-2896-4479-AD67-6F89015CBE68}" sibTransId="{F8EB55FB-FA56-4C2B-9D34-EE4EC0574C07}"/>
    <dgm:cxn modelId="{33C57912-6698-44B0-9635-D4213771141D}" type="presOf" srcId="{DF70B22A-099F-4DCE-B75B-C128526BEBF3}" destId="{D1985DD7-F220-40BE-99A4-57D7AFCAF1B7}" srcOrd="0" destOrd="0" presId="urn:microsoft.com/office/officeart/2008/layout/LinedList"/>
    <dgm:cxn modelId="{BA5F282F-F1E5-478B-B1A0-C7DD9FCC9932}" type="presOf" srcId="{55FCA742-CA9B-4BE3-9C0B-DB9593653A8A}" destId="{A6DC8FA9-2AEC-4F6D-AECA-A25DC6231AA9}" srcOrd="0" destOrd="0" presId="urn:microsoft.com/office/officeart/2008/layout/LinedList"/>
    <dgm:cxn modelId="{9C49B533-B487-4776-860B-C1E280539F3A}" type="presOf" srcId="{48D6B6D6-11A1-4646-8491-5B91C5661A64}" destId="{9B8306B8-C32E-4F8F-9EBE-2C2AA90BB1CE}" srcOrd="0" destOrd="0" presId="urn:microsoft.com/office/officeart/2008/layout/LinedList"/>
    <dgm:cxn modelId="{5BBA0D5B-38F6-44AA-BF5B-0A73D5CAA60A}" type="presOf" srcId="{C00964FE-12AD-48DE-BE50-E5316BF184F0}" destId="{63CA1B81-D9AC-441C-BD58-27B355A8E1C4}" srcOrd="0" destOrd="0" presId="urn:microsoft.com/office/officeart/2008/layout/LinedList"/>
    <dgm:cxn modelId="{57831964-BF0F-4A00-820E-FB9C1712434C}" type="presOf" srcId="{6060B714-455B-4D8A-8123-DDD34F5D7190}" destId="{3B5E7EBC-2333-47E0-AE8B-1438F091427F}" srcOrd="0" destOrd="0" presId="urn:microsoft.com/office/officeart/2008/layout/LinedList"/>
    <dgm:cxn modelId="{ED444965-A4BD-4920-92C7-38F29D674E8F}" srcId="{27D9C74C-C66A-4375-A089-3997447E31A0}" destId="{48D6B6D6-11A1-4646-8491-5B91C5661A64}" srcOrd="1" destOrd="0" parTransId="{529C23F4-0529-4ACD-AF46-7920ADCD485B}" sibTransId="{1324EA37-3228-4E4E-8C85-D8B54E29A39A}"/>
    <dgm:cxn modelId="{B10E8848-B7E5-4424-BF8E-99ECF56E6F06}" srcId="{27D9C74C-C66A-4375-A089-3997447E31A0}" destId="{F43B2636-5628-4A99-8585-E88804D12004}" srcOrd="8" destOrd="0" parTransId="{8785DD0C-F08F-4D36-8067-2B5D6590C821}" sibTransId="{9BD79211-008F-4EDF-9D5F-A6C55D895E6E}"/>
    <dgm:cxn modelId="{A0595549-7DA5-47DB-846C-99DA5DDB84F5}" srcId="{27D9C74C-C66A-4375-A089-3997447E31A0}" destId="{55FCA742-CA9B-4BE3-9C0B-DB9593653A8A}" srcOrd="0" destOrd="0" parTransId="{DDD55388-3DB1-4579-9183-585B3CB9039B}" sibTransId="{D9D5E286-D439-439C-8F2E-B462E81554F3}"/>
    <dgm:cxn modelId="{5F9ABD69-350C-4F11-8BA4-D5C0C86EFAC8}" srcId="{27D9C74C-C66A-4375-A089-3997447E31A0}" destId="{D7A6A06D-5080-44DC-B83E-E10D82F5980B}" srcOrd="2" destOrd="0" parTransId="{D58DE1EB-8DF8-4EEB-85B1-AD4230C70C6D}" sibTransId="{1658F6AC-B83D-4C96-B01C-E5E98DA516ED}"/>
    <dgm:cxn modelId="{70901F4B-3ACB-42FF-BFC8-9BF8B9F8607B}" type="presOf" srcId="{28297ED2-1B74-4E6A-A194-B50F3B1B0EC8}" destId="{28FE6EBC-F672-479D-B0FC-58C1D5D78C58}" srcOrd="0" destOrd="0" presId="urn:microsoft.com/office/officeart/2008/layout/LinedList"/>
    <dgm:cxn modelId="{2527748D-9BC5-4785-A450-F227C5F7773C}" srcId="{27D9C74C-C66A-4375-A089-3997447E31A0}" destId="{28297ED2-1B74-4E6A-A194-B50F3B1B0EC8}" srcOrd="5" destOrd="0" parTransId="{48CDB9E3-A0E4-4B75-8298-E456A4141E3E}" sibTransId="{39C2A016-806A-432F-A6CB-78D6515EFA3D}"/>
    <dgm:cxn modelId="{295EEA9C-9A5A-41C0-8FDD-D5727FB1FB8F}" type="presOf" srcId="{D7A6A06D-5080-44DC-B83E-E10D82F5980B}" destId="{C0D2E360-8E7D-4A83-ABD3-8E479A8F71D8}" srcOrd="0" destOrd="0" presId="urn:microsoft.com/office/officeart/2008/layout/LinedList"/>
    <dgm:cxn modelId="{BC910D9E-9FB3-4469-BB92-3BA1C09DE138}" srcId="{27D9C74C-C66A-4375-A089-3997447E31A0}" destId="{C00964FE-12AD-48DE-BE50-E5316BF184F0}" srcOrd="4" destOrd="0" parTransId="{A31881CA-9D58-436C-A4A4-14C662576CAD}" sibTransId="{04F5D327-D4FA-4470-BB03-2B19D2DB2B8E}"/>
    <dgm:cxn modelId="{58FC2CCE-FB9F-43D1-BB76-AE54C5284044}" type="presOf" srcId="{27D9C74C-C66A-4375-A089-3997447E31A0}" destId="{17F8B3DD-F468-40B6-8340-1E6DA735D4DE}" srcOrd="0" destOrd="0" presId="urn:microsoft.com/office/officeart/2008/layout/LinedList"/>
    <dgm:cxn modelId="{391EF9D7-7273-4B9F-B6FA-4304F33E9DD0}" type="presOf" srcId="{F43B2636-5628-4A99-8585-E88804D12004}" destId="{22B6CC9A-5145-495F-8CDD-308572B17416}" srcOrd="0" destOrd="0" presId="urn:microsoft.com/office/officeart/2008/layout/LinedList"/>
    <dgm:cxn modelId="{9B2F1BE3-85F4-4838-B55B-4532434A5611}" type="presOf" srcId="{EB3D678F-EE1A-41DF-8AE7-B81B171DFBB9}" destId="{53B00F77-5D89-4DE7-A1A6-9E9589327A86}" srcOrd="0" destOrd="0" presId="urn:microsoft.com/office/officeart/2008/layout/LinedList"/>
    <dgm:cxn modelId="{111A25E8-CCFA-4650-8266-3F007B7366A2}" srcId="{27D9C74C-C66A-4375-A089-3997447E31A0}" destId="{EB3D678F-EE1A-41DF-8AE7-B81B171DFBB9}" srcOrd="7" destOrd="0" parTransId="{53F831A8-A92F-4247-B055-581398E4787B}" sibTransId="{09E29BC3-6206-400F-8D82-7A9012905B02}"/>
    <dgm:cxn modelId="{CA683CFC-1E92-4795-8C9D-C8C29BAFE1B8}" srcId="{27D9C74C-C66A-4375-A089-3997447E31A0}" destId="{6060B714-455B-4D8A-8123-DDD34F5D7190}" srcOrd="6" destOrd="0" parTransId="{754166DD-EA99-48F8-8691-5BE792A31231}" sibTransId="{8A42985D-B04B-442B-9DBB-08497DF6B08B}"/>
    <dgm:cxn modelId="{66F01218-66AD-4B62-8645-879E699A0D10}" type="presParOf" srcId="{17F8B3DD-F468-40B6-8340-1E6DA735D4DE}" destId="{83DE8023-F4DB-4864-977D-D28C6AE7D705}" srcOrd="0" destOrd="0" presId="urn:microsoft.com/office/officeart/2008/layout/LinedList"/>
    <dgm:cxn modelId="{9040711C-57BC-413B-A943-6844EDDDFFEC}" type="presParOf" srcId="{17F8B3DD-F468-40B6-8340-1E6DA735D4DE}" destId="{49C43CA0-C08A-4AE8-B29E-55D7C815D0D6}" srcOrd="1" destOrd="0" presId="urn:microsoft.com/office/officeart/2008/layout/LinedList"/>
    <dgm:cxn modelId="{3E5962E0-2511-4BC4-BD16-63F1F0ED44B9}" type="presParOf" srcId="{49C43CA0-C08A-4AE8-B29E-55D7C815D0D6}" destId="{A6DC8FA9-2AEC-4F6D-AECA-A25DC6231AA9}" srcOrd="0" destOrd="0" presId="urn:microsoft.com/office/officeart/2008/layout/LinedList"/>
    <dgm:cxn modelId="{5FA0C33B-8368-49F1-84A3-86FF1E70060B}" type="presParOf" srcId="{49C43CA0-C08A-4AE8-B29E-55D7C815D0D6}" destId="{6563B141-718C-47F3-9F5D-27390DF2D51C}" srcOrd="1" destOrd="0" presId="urn:microsoft.com/office/officeart/2008/layout/LinedList"/>
    <dgm:cxn modelId="{1096B74B-1DDE-4530-97AF-4F3D764F7154}" type="presParOf" srcId="{17F8B3DD-F468-40B6-8340-1E6DA735D4DE}" destId="{7BB65B90-7CFB-4202-970C-60895C04AC24}" srcOrd="2" destOrd="0" presId="urn:microsoft.com/office/officeart/2008/layout/LinedList"/>
    <dgm:cxn modelId="{C5C555AE-5689-4CA2-BB7E-AF45158B827B}" type="presParOf" srcId="{17F8B3DD-F468-40B6-8340-1E6DA735D4DE}" destId="{2C707B3B-B234-4791-A590-310F8980EDE6}" srcOrd="3" destOrd="0" presId="urn:microsoft.com/office/officeart/2008/layout/LinedList"/>
    <dgm:cxn modelId="{EE0D9FE6-07EC-45AB-AD81-249537342141}" type="presParOf" srcId="{2C707B3B-B234-4791-A590-310F8980EDE6}" destId="{9B8306B8-C32E-4F8F-9EBE-2C2AA90BB1CE}" srcOrd="0" destOrd="0" presId="urn:microsoft.com/office/officeart/2008/layout/LinedList"/>
    <dgm:cxn modelId="{7A41C723-082D-4D7C-A0FB-EC34611D58AE}" type="presParOf" srcId="{2C707B3B-B234-4791-A590-310F8980EDE6}" destId="{42331B63-7391-45B3-97F3-C494AE3638F8}" srcOrd="1" destOrd="0" presId="urn:microsoft.com/office/officeart/2008/layout/LinedList"/>
    <dgm:cxn modelId="{2563B2E3-AA8D-44BF-92D2-028B954C9539}" type="presParOf" srcId="{17F8B3DD-F468-40B6-8340-1E6DA735D4DE}" destId="{3A5F07A4-E506-4F1B-95F6-DC7CC9F576F6}" srcOrd="4" destOrd="0" presId="urn:microsoft.com/office/officeart/2008/layout/LinedList"/>
    <dgm:cxn modelId="{D7FA5C7A-5FEB-475D-9F25-C37E0EBD3C5E}" type="presParOf" srcId="{17F8B3DD-F468-40B6-8340-1E6DA735D4DE}" destId="{40CAB681-0744-42D5-BC61-904D5163E8DC}" srcOrd="5" destOrd="0" presId="urn:microsoft.com/office/officeart/2008/layout/LinedList"/>
    <dgm:cxn modelId="{16C44D04-3DB3-42B3-B866-25A15EBE93D9}" type="presParOf" srcId="{40CAB681-0744-42D5-BC61-904D5163E8DC}" destId="{C0D2E360-8E7D-4A83-ABD3-8E479A8F71D8}" srcOrd="0" destOrd="0" presId="urn:microsoft.com/office/officeart/2008/layout/LinedList"/>
    <dgm:cxn modelId="{5B356288-30E3-46E0-93F4-BA92D9AB460E}" type="presParOf" srcId="{40CAB681-0744-42D5-BC61-904D5163E8DC}" destId="{5668916D-C069-44B8-902D-85F24EBA920D}" srcOrd="1" destOrd="0" presId="urn:microsoft.com/office/officeart/2008/layout/LinedList"/>
    <dgm:cxn modelId="{A014E594-C87F-48CD-B7B1-CE6746A863EF}" type="presParOf" srcId="{17F8B3DD-F468-40B6-8340-1E6DA735D4DE}" destId="{C976FF97-B7DA-4E34-8BDB-BAF5A5C73200}" srcOrd="6" destOrd="0" presId="urn:microsoft.com/office/officeart/2008/layout/LinedList"/>
    <dgm:cxn modelId="{40B2BEDE-78D4-40D4-8B06-CC4E64DFE6E1}" type="presParOf" srcId="{17F8B3DD-F468-40B6-8340-1E6DA735D4DE}" destId="{1E9BB598-6D54-42BC-9F22-AD6D55D718B8}" srcOrd="7" destOrd="0" presId="urn:microsoft.com/office/officeart/2008/layout/LinedList"/>
    <dgm:cxn modelId="{99F2C7D4-BE1F-4209-9038-A3D3C4B5561C}" type="presParOf" srcId="{1E9BB598-6D54-42BC-9F22-AD6D55D718B8}" destId="{D1985DD7-F220-40BE-99A4-57D7AFCAF1B7}" srcOrd="0" destOrd="0" presId="urn:microsoft.com/office/officeart/2008/layout/LinedList"/>
    <dgm:cxn modelId="{B4D513B0-B682-428A-954B-546C247CB81B}" type="presParOf" srcId="{1E9BB598-6D54-42BC-9F22-AD6D55D718B8}" destId="{B4918379-2B24-4C5A-80AE-50D8FFB1C27C}" srcOrd="1" destOrd="0" presId="urn:microsoft.com/office/officeart/2008/layout/LinedList"/>
    <dgm:cxn modelId="{0524A6FD-B2E5-474C-83B4-B1DE9ED497BF}" type="presParOf" srcId="{17F8B3DD-F468-40B6-8340-1E6DA735D4DE}" destId="{2F390C15-C50E-43BD-BBC4-6FFEA22EFC89}" srcOrd="8" destOrd="0" presId="urn:microsoft.com/office/officeart/2008/layout/LinedList"/>
    <dgm:cxn modelId="{61277850-C981-47D7-B9E5-34D265A78B43}" type="presParOf" srcId="{17F8B3DD-F468-40B6-8340-1E6DA735D4DE}" destId="{CB798F41-AB9C-4E9C-94FA-EB77C6E97154}" srcOrd="9" destOrd="0" presId="urn:microsoft.com/office/officeart/2008/layout/LinedList"/>
    <dgm:cxn modelId="{AD04B3B5-1C4A-4EF8-9B7E-FE73BCAA2AAC}" type="presParOf" srcId="{CB798F41-AB9C-4E9C-94FA-EB77C6E97154}" destId="{63CA1B81-D9AC-441C-BD58-27B355A8E1C4}" srcOrd="0" destOrd="0" presId="urn:microsoft.com/office/officeart/2008/layout/LinedList"/>
    <dgm:cxn modelId="{A9152377-3A7C-4C69-A814-368EC5EBEE3B}" type="presParOf" srcId="{CB798F41-AB9C-4E9C-94FA-EB77C6E97154}" destId="{25F4EB64-BB30-4001-AF61-CDED875E7561}" srcOrd="1" destOrd="0" presId="urn:microsoft.com/office/officeart/2008/layout/LinedList"/>
    <dgm:cxn modelId="{946DDD6D-C514-4577-A41A-21EAD4F2A3E8}" type="presParOf" srcId="{17F8B3DD-F468-40B6-8340-1E6DA735D4DE}" destId="{0D939C6C-F388-49D9-B023-4E03BFEEECC8}" srcOrd="10" destOrd="0" presId="urn:microsoft.com/office/officeart/2008/layout/LinedList"/>
    <dgm:cxn modelId="{03F0A05D-FE01-4DE1-901D-C3F06ED514C6}" type="presParOf" srcId="{17F8B3DD-F468-40B6-8340-1E6DA735D4DE}" destId="{80E53A79-2053-4A8E-9D9D-DC7D1453F629}" srcOrd="11" destOrd="0" presId="urn:microsoft.com/office/officeart/2008/layout/LinedList"/>
    <dgm:cxn modelId="{6195B2B5-36B7-44A7-96DA-B62EB83D346C}" type="presParOf" srcId="{80E53A79-2053-4A8E-9D9D-DC7D1453F629}" destId="{28FE6EBC-F672-479D-B0FC-58C1D5D78C58}" srcOrd="0" destOrd="0" presId="urn:microsoft.com/office/officeart/2008/layout/LinedList"/>
    <dgm:cxn modelId="{0CAB5FAA-8398-4E40-9C9A-7841B87580C4}" type="presParOf" srcId="{80E53A79-2053-4A8E-9D9D-DC7D1453F629}" destId="{142AC5DC-7142-4268-97EF-27732ACFF6E1}" srcOrd="1" destOrd="0" presId="urn:microsoft.com/office/officeart/2008/layout/LinedList"/>
    <dgm:cxn modelId="{5F90AD6B-F8AC-4CB4-9112-136E13D2996D}" type="presParOf" srcId="{17F8B3DD-F468-40B6-8340-1E6DA735D4DE}" destId="{290126B5-0609-4695-ACA7-478A33A2E1B5}" srcOrd="12" destOrd="0" presId="urn:microsoft.com/office/officeart/2008/layout/LinedList"/>
    <dgm:cxn modelId="{F8D76A7B-D451-4441-97D2-547565DB4534}" type="presParOf" srcId="{17F8B3DD-F468-40B6-8340-1E6DA735D4DE}" destId="{FA3659EE-1718-4298-923A-B44EC15BCCCA}" srcOrd="13" destOrd="0" presId="urn:microsoft.com/office/officeart/2008/layout/LinedList"/>
    <dgm:cxn modelId="{9C80CD22-5506-4AD6-9C11-4C2A33550A76}" type="presParOf" srcId="{FA3659EE-1718-4298-923A-B44EC15BCCCA}" destId="{3B5E7EBC-2333-47E0-AE8B-1438F091427F}" srcOrd="0" destOrd="0" presId="urn:microsoft.com/office/officeart/2008/layout/LinedList"/>
    <dgm:cxn modelId="{8DDA1D62-4F1B-467B-95F1-7A5311190404}" type="presParOf" srcId="{FA3659EE-1718-4298-923A-B44EC15BCCCA}" destId="{2CA9B4E8-3695-49BA-BDBB-980D8F57C0C6}" srcOrd="1" destOrd="0" presId="urn:microsoft.com/office/officeart/2008/layout/LinedList"/>
    <dgm:cxn modelId="{3A4C72BD-FB11-4AB7-9361-1BC22C04EEC3}" type="presParOf" srcId="{17F8B3DD-F468-40B6-8340-1E6DA735D4DE}" destId="{EF7B5A5F-F95E-4BE7-8C30-FBC7FAF93F6B}" srcOrd="14" destOrd="0" presId="urn:microsoft.com/office/officeart/2008/layout/LinedList"/>
    <dgm:cxn modelId="{6F97659C-2CD8-4D06-A4A4-5F335B27171A}" type="presParOf" srcId="{17F8B3DD-F468-40B6-8340-1E6DA735D4DE}" destId="{D891C30E-8D2B-4B46-8FCE-FA584C57F4CC}" srcOrd="15" destOrd="0" presId="urn:microsoft.com/office/officeart/2008/layout/LinedList"/>
    <dgm:cxn modelId="{71ED6DE7-7D48-45B0-A7E7-548085CCCA44}" type="presParOf" srcId="{D891C30E-8D2B-4B46-8FCE-FA584C57F4CC}" destId="{53B00F77-5D89-4DE7-A1A6-9E9589327A86}" srcOrd="0" destOrd="0" presId="urn:microsoft.com/office/officeart/2008/layout/LinedList"/>
    <dgm:cxn modelId="{A3ED2ED7-C566-4D8C-9DBF-6D9D50E9C330}" type="presParOf" srcId="{D891C30E-8D2B-4B46-8FCE-FA584C57F4CC}" destId="{9B7DFEF9-BFEC-44E2-A852-D0DB3A8B57BD}" srcOrd="1" destOrd="0" presId="urn:microsoft.com/office/officeart/2008/layout/LinedList"/>
    <dgm:cxn modelId="{745D067C-EAED-4EA9-B9CC-7405FBF3E38D}" type="presParOf" srcId="{17F8B3DD-F468-40B6-8340-1E6DA735D4DE}" destId="{40526FFC-365C-466E-9D95-011CF690D32F}" srcOrd="16" destOrd="0" presId="urn:microsoft.com/office/officeart/2008/layout/LinedList"/>
    <dgm:cxn modelId="{B6229F37-BB8E-4BE0-AAE1-0DBD17E9DF81}" type="presParOf" srcId="{17F8B3DD-F468-40B6-8340-1E6DA735D4DE}" destId="{138EEC30-D841-466A-A3B9-BDDFDE21DA1A}" srcOrd="17" destOrd="0" presId="urn:microsoft.com/office/officeart/2008/layout/LinedList"/>
    <dgm:cxn modelId="{5BEA8F95-EA2D-4624-844A-8AE6303E579E}" type="presParOf" srcId="{138EEC30-D841-466A-A3B9-BDDFDE21DA1A}" destId="{22B6CC9A-5145-495F-8CDD-308572B17416}" srcOrd="0" destOrd="0" presId="urn:microsoft.com/office/officeart/2008/layout/LinedList"/>
    <dgm:cxn modelId="{A849DDDD-A685-427B-AFB1-2429EFEDF0EE}" type="presParOf" srcId="{138EEC30-D841-466A-A3B9-BDDFDE21DA1A}" destId="{CD961396-D32F-4FC1-B32F-35922B9AB70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5A3533-7A00-429D-9C61-9572B1C53AA6}" type="doc">
      <dgm:prSet loTypeId="urn:microsoft.com/office/officeart/2016/7/layout/RepeatingBendingProcessNew" loCatId="process" qsTypeId="urn:microsoft.com/office/officeart/2005/8/quickstyle/simple2" qsCatId="simple" csTypeId="urn:microsoft.com/office/officeart/2005/8/colors/accent2_2" csCatId="accent2"/>
      <dgm:spPr/>
      <dgm:t>
        <a:bodyPr/>
        <a:lstStyle/>
        <a:p>
          <a:endParaRPr lang="en-US"/>
        </a:p>
      </dgm:t>
    </dgm:pt>
    <dgm:pt modelId="{A1B85172-1049-4A41-9104-D426BA435898}">
      <dgm:prSet/>
      <dgm:spPr/>
      <dgm:t>
        <a:bodyPr/>
        <a:lstStyle/>
        <a:p>
          <a:r>
            <a:rPr lang="en-US"/>
            <a:t>Title : Faculty  Readiness </a:t>
          </a:r>
        </a:p>
      </dgm:t>
    </dgm:pt>
    <dgm:pt modelId="{86A5E296-60ED-4F84-8E32-9301369E2539}" type="parTrans" cxnId="{4760DB26-8227-4E3A-A47D-25B6883693C2}">
      <dgm:prSet/>
      <dgm:spPr/>
      <dgm:t>
        <a:bodyPr/>
        <a:lstStyle/>
        <a:p>
          <a:endParaRPr lang="en-US"/>
        </a:p>
      </dgm:t>
    </dgm:pt>
    <dgm:pt modelId="{C0F5DCFE-70F1-438C-9860-53252E81CE41}" type="sibTrans" cxnId="{4760DB26-8227-4E3A-A47D-25B6883693C2}">
      <dgm:prSet/>
      <dgm:spPr/>
      <dgm:t>
        <a:bodyPr/>
        <a:lstStyle/>
        <a:p>
          <a:endParaRPr lang="en-US"/>
        </a:p>
      </dgm:t>
    </dgm:pt>
    <dgm:pt modelId="{371D9E0E-6937-4C7F-968B-B20E84443200}">
      <dgm:prSet/>
      <dgm:spPr/>
      <dgm:t>
        <a:bodyPr/>
        <a:lstStyle/>
        <a:p>
          <a:r>
            <a:rPr lang="en-US"/>
            <a:t>Aim  : to  prepare the team to meet the institutional outcome </a:t>
          </a:r>
        </a:p>
      </dgm:t>
    </dgm:pt>
    <dgm:pt modelId="{F19C9CF5-F011-4C32-8EA1-6157769B4FF6}" type="parTrans" cxnId="{90548F68-9570-477B-A351-79D90A1F1E40}">
      <dgm:prSet/>
      <dgm:spPr/>
      <dgm:t>
        <a:bodyPr/>
        <a:lstStyle/>
        <a:p>
          <a:endParaRPr lang="en-US"/>
        </a:p>
      </dgm:t>
    </dgm:pt>
    <dgm:pt modelId="{949E31FD-38BB-4A54-A80E-28E8E521396B}" type="sibTrans" cxnId="{90548F68-9570-477B-A351-79D90A1F1E40}">
      <dgm:prSet/>
      <dgm:spPr/>
      <dgm:t>
        <a:bodyPr/>
        <a:lstStyle/>
        <a:p>
          <a:endParaRPr lang="en-US"/>
        </a:p>
      </dgm:t>
    </dgm:pt>
    <dgm:pt modelId="{E4A986BE-04B4-4229-A857-85A3CAAE5ACE}">
      <dgm:prSet/>
      <dgm:spPr/>
      <dgm:t>
        <a:bodyPr/>
        <a:lstStyle/>
        <a:p>
          <a:r>
            <a:rPr lang="en-US"/>
            <a:t>Brief :Faculty Induction Program</a:t>
          </a:r>
        </a:p>
      </dgm:t>
    </dgm:pt>
    <dgm:pt modelId="{4282406B-0C0C-4257-85F0-A79FD680C59F}" type="parTrans" cxnId="{25DAA774-3B46-434D-85D5-CF53A51FB131}">
      <dgm:prSet/>
      <dgm:spPr/>
      <dgm:t>
        <a:bodyPr/>
        <a:lstStyle/>
        <a:p>
          <a:endParaRPr lang="en-US"/>
        </a:p>
      </dgm:t>
    </dgm:pt>
    <dgm:pt modelId="{0E47D678-ACBA-4A53-B350-3B18314BCD34}" type="sibTrans" cxnId="{25DAA774-3B46-434D-85D5-CF53A51FB131}">
      <dgm:prSet/>
      <dgm:spPr/>
      <dgm:t>
        <a:bodyPr/>
        <a:lstStyle/>
        <a:p>
          <a:endParaRPr lang="en-US"/>
        </a:p>
      </dgm:t>
    </dgm:pt>
    <dgm:pt modelId="{BBBFF006-3D9A-4DE2-A9B3-DAC13F94AA1A}">
      <dgm:prSet/>
      <dgm:spPr/>
      <dgm:t>
        <a:bodyPr/>
        <a:lstStyle/>
        <a:p>
          <a:r>
            <a:rPr lang="en-US"/>
            <a:t>Faculty Preparedness  on Nursing Skill </a:t>
          </a:r>
        </a:p>
      </dgm:t>
    </dgm:pt>
    <dgm:pt modelId="{93B35857-A9B8-4C0A-8B6F-F89189F2BCD5}" type="parTrans" cxnId="{1627C451-3EF4-4401-ADEF-B9B111C763BE}">
      <dgm:prSet/>
      <dgm:spPr/>
      <dgm:t>
        <a:bodyPr/>
        <a:lstStyle/>
        <a:p>
          <a:endParaRPr lang="en-US"/>
        </a:p>
      </dgm:t>
    </dgm:pt>
    <dgm:pt modelId="{73D5A58E-4AED-4189-9FC4-BA06FB58C63E}" type="sibTrans" cxnId="{1627C451-3EF4-4401-ADEF-B9B111C763BE}">
      <dgm:prSet/>
      <dgm:spPr/>
      <dgm:t>
        <a:bodyPr/>
        <a:lstStyle/>
        <a:p>
          <a:endParaRPr lang="en-US"/>
        </a:p>
      </dgm:t>
    </dgm:pt>
    <dgm:pt modelId="{FB06C8E0-2F2A-4BB9-ADBE-F2F4295DCBEB}">
      <dgm:prSet/>
      <dgm:spPr/>
      <dgm:t>
        <a:bodyPr/>
        <a:lstStyle/>
        <a:p>
          <a:r>
            <a:rPr lang="en-US"/>
            <a:t>Schedule for DAY OUT </a:t>
          </a:r>
        </a:p>
      </dgm:t>
    </dgm:pt>
    <dgm:pt modelId="{7C27CC71-7B05-49A2-A543-CF3C07CC297B}" type="parTrans" cxnId="{5D3CAF2C-D78B-47C2-A3B3-ABEC59B76344}">
      <dgm:prSet/>
      <dgm:spPr/>
      <dgm:t>
        <a:bodyPr/>
        <a:lstStyle/>
        <a:p>
          <a:endParaRPr lang="en-US"/>
        </a:p>
      </dgm:t>
    </dgm:pt>
    <dgm:pt modelId="{12B04FDB-D10A-46C6-AAAE-25E3076E67FF}" type="sibTrans" cxnId="{5D3CAF2C-D78B-47C2-A3B3-ABEC59B76344}">
      <dgm:prSet/>
      <dgm:spPr/>
      <dgm:t>
        <a:bodyPr/>
        <a:lstStyle/>
        <a:p>
          <a:endParaRPr lang="en-US"/>
        </a:p>
      </dgm:t>
    </dgm:pt>
    <dgm:pt modelId="{119BEE7B-B460-4959-95D8-6D53D23EF4E5}">
      <dgm:prSet/>
      <dgm:spPr/>
      <dgm:t>
        <a:bodyPr/>
        <a:lstStyle/>
        <a:p>
          <a:r>
            <a:rPr lang="en-US"/>
            <a:t>Outcome : Positive Vibe ,confident and reflects in Academic control  </a:t>
          </a:r>
        </a:p>
      </dgm:t>
    </dgm:pt>
    <dgm:pt modelId="{AEC7105A-2ADC-4B05-9256-D69C37A70845}" type="parTrans" cxnId="{782FF0E6-C99E-4052-AFFE-AE9CCC0E83AB}">
      <dgm:prSet/>
      <dgm:spPr/>
      <dgm:t>
        <a:bodyPr/>
        <a:lstStyle/>
        <a:p>
          <a:endParaRPr lang="en-US"/>
        </a:p>
      </dgm:t>
    </dgm:pt>
    <dgm:pt modelId="{1977CC93-B742-4356-9985-D759457B88D0}" type="sibTrans" cxnId="{782FF0E6-C99E-4052-AFFE-AE9CCC0E83AB}">
      <dgm:prSet/>
      <dgm:spPr/>
      <dgm:t>
        <a:bodyPr/>
        <a:lstStyle/>
        <a:p>
          <a:endParaRPr lang="en-US"/>
        </a:p>
      </dgm:t>
    </dgm:pt>
    <dgm:pt modelId="{EF26DE48-BCB8-4242-B543-5E39D858DC7D}" type="pres">
      <dgm:prSet presAssocID="{225A3533-7A00-429D-9C61-9572B1C53AA6}" presName="Name0" presStyleCnt="0">
        <dgm:presLayoutVars>
          <dgm:dir/>
          <dgm:resizeHandles val="exact"/>
        </dgm:presLayoutVars>
      </dgm:prSet>
      <dgm:spPr/>
    </dgm:pt>
    <dgm:pt modelId="{D19C1626-5990-476B-9278-E919105DC418}" type="pres">
      <dgm:prSet presAssocID="{A1B85172-1049-4A41-9104-D426BA435898}" presName="node" presStyleLbl="node1" presStyleIdx="0" presStyleCnt="6">
        <dgm:presLayoutVars>
          <dgm:bulletEnabled val="1"/>
        </dgm:presLayoutVars>
      </dgm:prSet>
      <dgm:spPr/>
    </dgm:pt>
    <dgm:pt modelId="{A051B525-1E63-401F-A446-5A15F701119E}" type="pres">
      <dgm:prSet presAssocID="{C0F5DCFE-70F1-438C-9860-53252E81CE41}" presName="sibTrans" presStyleLbl="sibTrans1D1" presStyleIdx="0" presStyleCnt="5"/>
      <dgm:spPr/>
    </dgm:pt>
    <dgm:pt modelId="{9F8DE8CC-FDD0-483F-A4FB-BE193FA998C0}" type="pres">
      <dgm:prSet presAssocID="{C0F5DCFE-70F1-438C-9860-53252E81CE41}" presName="connectorText" presStyleLbl="sibTrans1D1" presStyleIdx="0" presStyleCnt="5"/>
      <dgm:spPr/>
    </dgm:pt>
    <dgm:pt modelId="{8E2058BA-8202-4238-908C-3FF650338CE0}" type="pres">
      <dgm:prSet presAssocID="{371D9E0E-6937-4C7F-968B-B20E84443200}" presName="node" presStyleLbl="node1" presStyleIdx="1" presStyleCnt="6">
        <dgm:presLayoutVars>
          <dgm:bulletEnabled val="1"/>
        </dgm:presLayoutVars>
      </dgm:prSet>
      <dgm:spPr/>
    </dgm:pt>
    <dgm:pt modelId="{B0441612-CC9D-4D70-B598-A283235ED6EB}" type="pres">
      <dgm:prSet presAssocID="{949E31FD-38BB-4A54-A80E-28E8E521396B}" presName="sibTrans" presStyleLbl="sibTrans1D1" presStyleIdx="1" presStyleCnt="5"/>
      <dgm:spPr/>
    </dgm:pt>
    <dgm:pt modelId="{D8DFCD2C-9129-4B94-9317-A806B0D09C86}" type="pres">
      <dgm:prSet presAssocID="{949E31FD-38BB-4A54-A80E-28E8E521396B}" presName="connectorText" presStyleLbl="sibTrans1D1" presStyleIdx="1" presStyleCnt="5"/>
      <dgm:spPr/>
    </dgm:pt>
    <dgm:pt modelId="{9FADF28C-BD5D-415B-BBE4-2D1DDBE33E6C}" type="pres">
      <dgm:prSet presAssocID="{E4A986BE-04B4-4229-A857-85A3CAAE5ACE}" presName="node" presStyleLbl="node1" presStyleIdx="2" presStyleCnt="6">
        <dgm:presLayoutVars>
          <dgm:bulletEnabled val="1"/>
        </dgm:presLayoutVars>
      </dgm:prSet>
      <dgm:spPr/>
    </dgm:pt>
    <dgm:pt modelId="{AF7B3DE4-0459-4D86-83C7-56156D12612A}" type="pres">
      <dgm:prSet presAssocID="{0E47D678-ACBA-4A53-B350-3B18314BCD34}" presName="sibTrans" presStyleLbl="sibTrans1D1" presStyleIdx="2" presStyleCnt="5"/>
      <dgm:spPr/>
    </dgm:pt>
    <dgm:pt modelId="{1CAB8402-DBC6-4F70-B85C-00572A3B2BA2}" type="pres">
      <dgm:prSet presAssocID="{0E47D678-ACBA-4A53-B350-3B18314BCD34}" presName="connectorText" presStyleLbl="sibTrans1D1" presStyleIdx="2" presStyleCnt="5"/>
      <dgm:spPr/>
    </dgm:pt>
    <dgm:pt modelId="{0872F04C-BF44-4E86-B3CC-E1F0D6173731}" type="pres">
      <dgm:prSet presAssocID="{BBBFF006-3D9A-4DE2-A9B3-DAC13F94AA1A}" presName="node" presStyleLbl="node1" presStyleIdx="3" presStyleCnt="6">
        <dgm:presLayoutVars>
          <dgm:bulletEnabled val="1"/>
        </dgm:presLayoutVars>
      </dgm:prSet>
      <dgm:spPr/>
    </dgm:pt>
    <dgm:pt modelId="{65445D85-8800-4C14-957D-C7A1B97FB3A4}" type="pres">
      <dgm:prSet presAssocID="{73D5A58E-4AED-4189-9FC4-BA06FB58C63E}" presName="sibTrans" presStyleLbl="sibTrans1D1" presStyleIdx="3" presStyleCnt="5"/>
      <dgm:spPr/>
    </dgm:pt>
    <dgm:pt modelId="{BB353146-9A83-4A73-870F-010BB07A88E4}" type="pres">
      <dgm:prSet presAssocID="{73D5A58E-4AED-4189-9FC4-BA06FB58C63E}" presName="connectorText" presStyleLbl="sibTrans1D1" presStyleIdx="3" presStyleCnt="5"/>
      <dgm:spPr/>
    </dgm:pt>
    <dgm:pt modelId="{917ADCB3-CEBA-4F67-8774-45E703EC5DDD}" type="pres">
      <dgm:prSet presAssocID="{FB06C8E0-2F2A-4BB9-ADBE-F2F4295DCBEB}" presName="node" presStyleLbl="node1" presStyleIdx="4" presStyleCnt="6">
        <dgm:presLayoutVars>
          <dgm:bulletEnabled val="1"/>
        </dgm:presLayoutVars>
      </dgm:prSet>
      <dgm:spPr/>
    </dgm:pt>
    <dgm:pt modelId="{C25F986D-54BA-45FD-8F93-D92ADBAF7B19}" type="pres">
      <dgm:prSet presAssocID="{12B04FDB-D10A-46C6-AAAE-25E3076E67FF}" presName="sibTrans" presStyleLbl="sibTrans1D1" presStyleIdx="4" presStyleCnt="5"/>
      <dgm:spPr/>
    </dgm:pt>
    <dgm:pt modelId="{08200AEC-6F9D-41EA-8D5D-B6723060EE9B}" type="pres">
      <dgm:prSet presAssocID="{12B04FDB-D10A-46C6-AAAE-25E3076E67FF}" presName="connectorText" presStyleLbl="sibTrans1D1" presStyleIdx="4" presStyleCnt="5"/>
      <dgm:spPr/>
    </dgm:pt>
    <dgm:pt modelId="{5C9941AA-B556-4026-97DE-14A898E46ED3}" type="pres">
      <dgm:prSet presAssocID="{119BEE7B-B460-4959-95D8-6D53D23EF4E5}" presName="node" presStyleLbl="node1" presStyleIdx="5" presStyleCnt="6">
        <dgm:presLayoutVars>
          <dgm:bulletEnabled val="1"/>
        </dgm:presLayoutVars>
      </dgm:prSet>
      <dgm:spPr/>
    </dgm:pt>
  </dgm:ptLst>
  <dgm:cxnLst>
    <dgm:cxn modelId="{BE223508-B9B7-4C30-9931-B0643DEF84C8}" type="presOf" srcId="{C0F5DCFE-70F1-438C-9860-53252E81CE41}" destId="{A051B525-1E63-401F-A446-5A15F701119E}" srcOrd="0" destOrd="0" presId="urn:microsoft.com/office/officeart/2016/7/layout/RepeatingBendingProcessNew"/>
    <dgm:cxn modelId="{3A9B780A-1B64-4CF2-9351-6DFD46E2C25A}" type="presOf" srcId="{12B04FDB-D10A-46C6-AAAE-25E3076E67FF}" destId="{08200AEC-6F9D-41EA-8D5D-B6723060EE9B}" srcOrd="1" destOrd="0" presId="urn:microsoft.com/office/officeart/2016/7/layout/RepeatingBendingProcessNew"/>
    <dgm:cxn modelId="{4760DB26-8227-4E3A-A47D-25B6883693C2}" srcId="{225A3533-7A00-429D-9C61-9572B1C53AA6}" destId="{A1B85172-1049-4A41-9104-D426BA435898}" srcOrd="0" destOrd="0" parTransId="{86A5E296-60ED-4F84-8E32-9301369E2539}" sibTransId="{C0F5DCFE-70F1-438C-9860-53252E81CE41}"/>
    <dgm:cxn modelId="{6C72202B-7A17-4F3D-943F-8FE6AB61065A}" type="presOf" srcId="{0E47D678-ACBA-4A53-B350-3B18314BCD34}" destId="{1CAB8402-DBC6-4F70-B85C-00572A3B2BA2}" srcOrd="1" destOrd="0" presId="urn:microsoft.com/office/officeart/2016/7/layout/RepeatingBendingProcessNew"/>
    <dgm:cxn modelId="{5D3CAF2C-D78B-47C2-A3B3-ABEC59B76344}" srcId="{225A3533-7A00-429D-9C61-9572B1C53AA6}" destId="{FB06C8E0-2F2A-4BB9-ADBE-F2F4295DCBEB}" srcOrd="4" destOrd="0" parTransId="{7C27CC71-7B05-49A2-A543-CF3C07CC297B}" sibTransId="{12B04FDB-D10A-46C6-AAAE-25E3076E67FF}"/>
    <dgm:cxn modelId="{C09DE162-9793-4650-8F29-9431ABF3941D}" type="presOf" srcId="{BBBFF006-3D9A-4DE2-A9B3-DAC13F94AA1A}" destId="{0872F04C-BF44-4E86-B3CC-E1F0D6173731}" srcOrd="0" destOrd="0" presId="urn:microsoft.com/office/officeart/2016/7/layout/RepeatingBendingProcessNew"/>
    <dgm:cxn modelId="{B7D4C865-D0D4-40BC-8E0C-9676A8C5F413}" type="presOf" srcId="{C0F5DCFE-70F1-438C-9860-53252E81CE41}" destId="{9F8DE8CC-FDD0-483F-A4FB-BE193FA998C0}" srcOrd="1" destOrd="0" presId="urn:microsoft.com/office/officeart/2016/7/layout/RepeatingBendingProcessNew"/>
    <dgm:cxn modelId="{F26EE865-242C-4C14-BB85-51A3D4EC26AC}" type="presOf" srcId="{FB06C8E0-2F2A-4BB9-ADBE-F2F4295DCBEB}" destId="{917ADCB3-CEBA-4F67-8774-45E703EC5DDD}" srcOrd="0" destOrd="0" presId="urn:microsoft.com/office/officeart/2016/7/layout/RepeatingBendingProcessNew"/>
    <dgm:cxn modelId="{A19A5F66-7A08-4BFB-8BF4-47B3CB95B826}" type="presOf" srcId="{0E47D678-ACBA-4A53-B350-3B18314BCD34}" destId="{AF7B3DE4-0459-4D86-83C7-56156D12612A}" srcOrd="0" destOrd="0" presId="urn:microsoft.com/office/officeart/2016/7/layout/RepeatingBendingProcessNew"/>
    <dgm:cxn modelId="{90548F68-9570-477B-A351-79D90A1F1E40}" srcId="{225A3533-7A00-429D-9C61-9572B1C53AA6}" destId="{371D9E0E-6937-4C7F-968B-B20E84443200}" srcOrd="1" destOrd="0" parTransId="{F19C9CF5-F011-4C32-8EA1-6157769B4FF6}" sibTransId="{949E31FD-38BB-4A54-A80E-28E8E521396B}"/>
    <dgm:cxn modelId="{9A9B924E-3B0C-492F-9FC0-E322B12B7BC4}" type="presOf" srcId="{371D9E0E-6937-4C7F-968B-B20E84443200}" destId="{8E2058BA-8202-4238-908C-3FF650338CE0}" srcOrd="0" destOrd="0" presId="urn:microsoft.com/office/officeart/2016/7/layout/RepeatingBendingProcessNew"/>
    <dgm:cxn modelId="{1627C451-3EF4-4401-ADEF-B9B111C763BE}" srcId="{225A3533-7A00-429D-9C61-9572B1C53AA6}" destId="{BBBFF006-3D9A-4DE2-A9B3-DAC13F94AA1A}" srcOrd="3" destOrd="0" parTransId="{93B35857-A9B8-4C0A-8B6F-F89189F2BCD5}" sibTransId="{73D5A58E-4AED-4189-9FC4-BA06FB58C63E}"/>
    <dgm:cxn modelId="{25DAA774-3B46-434D-85D5-CF53A51FB131}" srcId="{225A3533-7A00-429D-9C61-9572B1C53AA6}" destId="{E4A986BE-04B4-4229-A857-85A3CAAE5ACE}" srcOrd="2" destOrd="0" parTransId="{4282406B-0C0C-4257-85F0-A79FD680C59F}" sibTransId="{0E47D678-ACBA-4A53-B350-3B18314BCD34}"/>
    <dgm:cxn modelId="{43638782-66E1-4EDB-BE0B-29A10877CDD4}" type="presOf" srcId="{12B04FDB-D10A-46C6-AAAE-25E3076E67FF}" destId="{C25F986D-54BA-45FD-8F93-D92ADBAF7B19}" srcOrd="0" destOrd="0" presId="urn:microsoft.com/office/officeart/2016/7/layout/RepeatingBendingProcessNew"/>
    <dgm:cxn modelId="{A4695AAE-B42D-4AE4-8B10-5B18930C3BA3}" type="presOf" srcId="{73D5A58E-4AED-4189-9FC4-BA06FB58C63E}" destId="{65445D85-8800-4C14-957D-C7A1B97FB3A4}" srcOrd="0" destOrd="0" presId="urn:microsoft.com/office/officeart/2016/7/layout/RepeatingBendingProcessNew"/>
    <dgm:cxn modelId="{860FDFBD-0BC0-4251-985C-F641782F9811}" type="presOf" srcId="{225A3533-7A00-429D-9C61-9572B1C53AA6}" destId="{EF26DE48-BCB8-4242-B543-5E39D858DC7D}" srcOrd="0" destOrd="0" presId="urn:microsoft.com/office/officeart/2016/7/layout/RepeatingBendingProcessNew"/>
    <dgm:cxn modelId="{A68053BE-4F3F-4B33-AFAA-D6F38917C153}" type="presOf" srcId="{E4A986BE-04B4-4229-A857-85A3CAAE5ACE}" destId="{9FADF28C-BD5D-415B-BBE4-2D1DDBE33E6C}" srcOrd="0" destOrd="0" presId="urn:microsoft.com/office/officeart/2016/7/layout/RepeatingBendingProcessNew"/>
    <dgm:cxn modelId="{9425FCC3-C61B-4AF3-AA4A-F4BE102720CB}" type="presOf" srcId="{A1B85172-1049-4A41-9104-D426BA435898}" destId="{D19C1626-5990-476B-9278-E919105DC418}" srcOrd="0" destOrd="0" presId="urn:microsoft.com/office/officeart/2016/7/layout/RepeatingBendingProcessNew"/>
    <dgm:cxn modelId="{096D1AC5-A85D-45D0-8AEF-DA51356EACD2}" type="presOf" srcId="{73D5A58E-4AED-4189-9FC4-BA06FB58C63E}" destId="{BB353146-9A83-4A73-870F-010BB07A88E4}" srcOrd="1" destOrd="0" presId="urn:microsoft.com/office/officeart/2016/7/layout/RepeatingBendingProcessNew"/>
    <dgm:cxn modelId="{339F2FCC-0360-4B17-8AFD-CAC103BBD051}" type="presOf" srcId="{119BEE7B-B460-4959-95D8-6D53D23EF4E5}" destId="{5C9941AA-B556-4026-97DE-14A898E46ED3}" srcOrd="0" destOrd="0" presId="urn:microsoft.com/office/officeart/2016/7/layout/RepeatingBendingProcessNew"/>
    <dgm:cxn modelId="{883562CC-2949-477C-B51B-2DD91900ADA1}" type="presOf" srcId="{949E31FD-38BB-4A54-A80E-28E8E521396B}" destId="{D8DFCD2C-9129-4B94-9317-A806B0D09C86}" srcOrd="1" destOrd="0" presId="urn:microsoft.com/office/officeart/2016/7/layout/RepeatingBendingProcessNew"/>
    <dgm:cxn modelId="{7A8B76DD-4B7F-4365-A58D-89C7D790446C}" type="presOf" srcId="{949E31FD-38BB-4A54-A80E-28E8E521396B}" destId="{B0441612-CC9D-4D70-B598-A283235ED6EB}" srcOrd="0" destOrd="0" presId="urn:microsoft.com/office/officeart/2016/7/layout/RepeatingBendingProcessNew"/>
    <dgm:cxn modelId="{782FF0E6-C99E-4052-AFFE-AE9CCC0E83AB}" srcId="{225A3533-7A00-429D-9C61-9572B1C53AA6}" destId="{119BEE7B-B460-4959-95D8-6D53D23EF4E5}" srcOrd="5" destOrd="0" parTransId="{AEC7105A-2ADC-4B05-9256-D69C37A70845}" sibTransId="{1977CC93-B742-4356-9985-D759457B88D0}"/>
    <dgm:cxn modelId="{20DA2F2F-9551-475E-8E09-C8588AC13EAA}" type="presParOf" srcId="{EF26DE48-BCB8-4242-B543-5E39D858DC7D}" destId="{D19C1626-5990-476B-9278-E919105DC418}" srcOrd="0" destOrd="0" presId="urn:microsoft.com/office/officeart/2016/7/layout/RepeatingBendingProcessNew"/>
    <dgm:cxn modelId="{050DA8A8-DBBE-478E-B9CD-626927FB7D9A}" type="presParOf" srcId="{EF26DE48-BCB8-4242-B543-5E39D858DC7D}" destId="{A051B525-1E63-401F-A446-5A15F701119E}" srcOrd="1" destOrd="0" presId="urn:microsoft.com/office/officeart/2016/7/layout/RepeatingBendingProcessNew"/>
    <dgm:cxn modelId="{5BA4E741-362B-426B-86DC-AA66A5A0DCDA}" type="presParOf" srcId="{A051B525-1E63-401F-A446-5A15F701119E}" destId="{9F8DE8CC-FDD0-483F-A4FB-BE193FA998C0}" srcOrd="0" destOrd="0" presId="urn:microsoft.com/office/officeart/2016/7/layout/RepeatingBendingProcessNew"/>
    <dgm:cxn modelId="{9E50D7DB-8FDD-4A78-B879-7F2C08AC95C9}" type="presParOf" srcId="{EF26DE48-BCB8-4242-B543-5E39D858DC7D}" destId="{8E2058BA-8202-4238-908C-3FF650338CE0}" srcOrd="2" destOrd="0" presId="urn:microsoft.com/office/officeart/2016/7/layout/RepeatingBendingProcessNew"/>
    <dgm:cxn modelId="{28FF300C-29FF-47AB-AF4B-FA065BE9F13C}" type="presParOf" srcId="{EF26DE48-BCB8-4242-B543-5E39D858DC7D}" destId="{B0441612-CC9D-4D70-B598-A283235ED6EB}" srcOrd="3" destOrd="0" presId="urn:microsoft.com/office/officeart/2016/7/layout/RepeatingBendingProcessNew"/>
    <dgm:cxn modelId="{512CFA73-9793-4FC9-B9C5-6BB715728AF8}" type="presParOf" srcId="{B0441612-CC9D-4D70-B598-A283235ED6EB}" destId="{D8DFCD2C-9129-4B94-9317-A806B0D09C86}" srcOrd="0" destOrd="0" presId="urn:microsoft.com/office/officeart/2016/7/layout/RepeatingBendingProcessNew"/>
    <dgm:cxn modelId="{2A66AF26-631C-4327-80E1-19F94BF54C5B}" type="presParOf" srcId="{EF26DE48-BCB8-4242-B543-5E39D858DC7D}" destId="{9FADF28C-BD5D-415B-BBE4-2D1DDBE33E6C}" srcOrd="4" destOrd="0" presId="urn:microsoft.com/office/officeart/2016/7/layout/RepeatingBendingProcessNew"/>
    <dgm:cxn modelId="{78AD646E-9A20-4CEA-9452-A04D3214C416}" type="presParOf" srcId="{EF26DE48-BCB8-4242-B543-5E39D858DC7D}" destId="{AF7B3DE4-0459-4D86-83C7-56156D12612A}" srcOrd="5" destOrd="0" presId="urn:microsoft.com/office/officeart/2016/7/layout/RepeatingBendingProcessNew"/>
    <dgm:cxn modelId="{970ED197-0423-44DC-BC0D-EEAA3B5E99FD}" type="presParOf" srcId="{AF7B3DE4-0459-4D86-83C7-56156D12612A}" destId="{1CAB8402-DBC6-4F70-B85C-00572A3B2BA2}" srcOrd="0" destOrd="0" presId="urn:microsoft.com/office/officeart/2016/7/layout/RepeatingBendingProcessNew"/>
    <dgm:cxn modelId="{C388C025-0B84-490F-8529-BF7515815130}" type="presParOf" srcId="{EF26DE48-BCB8-4242-B543-5E39D858DC7D}" destId="{0872F04C-BF44-4E86-B3CC-E1F0D6173731}" srcOrd="6" destOrd="0" presId="urn:microsoft.com/office/officeart/2016/7/layout/RepeatingBendingProcessNew"/>
    <dgm:cxn modelId="{B1738C41-45C9-4EED-9319-FB6A70FA3E99}" type="presParOf" srcId="{EF26DE48-BCB8-4242-B543-5E39D858DC7D}" destId="{65445D85-8800-4C14-957D-C7A1B97FB3A4}" srcOrd="7" destOrd="0" presId="urn:microsoft.com/office/officeart/2016/7/layout/RepeatingBendingProcessNew"/>
    <dgm:cxn modelId="{18EE9102-2BE3-442F-B21D-AD9FA912F093}" type="presParOf" srcId="{65445D85-8800-4C14-957D-C7A1B97FB3A4}" destId="{BB353146-9A83-4A73-870F-010BB07A88E4}" srcOrd="0" destOrd="0" presId="urn:microsoft.com/office/officeart/2016/7/layout/RepeatingBendingProcessNew"/>
    <dgm:cxn modelId="{DA97816F-70C7-4E77-89EB-E225F74E1165}" type="presParOf" srcId="{EF26DE48-BCB8-4242-B543-5E39D858DC7D}" destId="{917ADCB3-CEBA-4F67-8774-45E703EC5DDD}" srcOrd="8" destOrd="0" presId="urn:microsoft.com/office/officeart/2016/7/layout/RepeatingBendingProcessNew"/>
    <dgm:cxn modelId="{8D36FE29-EFE7-4DB6-BA72-C4422552C4CC}" type="presParOf" srcId="{EF26DE48-BCB8-4242-B543-5E39D858DC7D}" destId="{C25F986D-54BA-45FD-8F93-D92ADBAF7B19}" srcOrd="9" destOrd="0" presId="urn:microsoft.com/office/officeart/2016/7/layout/RepeatingBendingProcessNew"/>
    <dgm:cxn modelId="{4C813B07-EC80-45C9-B056-8E9A59E26907}" type="presParOf" srcId="{C25F986D-54BA-45FD-8F93-D92ADBAF7B19}" destId="{08200AEC-6F9D-41EA-8D5D-B6723060EE9B}" srcOrd="0" destOrd="0" presId="urn:microsoft.com/office/officeart/2016/7/layout/RepeatingBendingProcessNew"/>
    <dgm:cxn modelId="{429FB7D1-725A-4ABE-9BB2-80197B33B919}" type="presParOf" srcId="{EF26DE48-BCB8-4242-B543-5E39D858DC7D}" destId="{5C9941AA-B556-4026-97DE-14A898E46ED3}"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1E3357-6106-4594-BD7F-1A16567C6369}" type="doc">
      <dgm:prSet loTypeId="urn:microsoft.com/office/officeart/2005/8/layout/process5" loCatId="process" qsTypeId="urn:microsoft.com/office/officeart/2005/8/quickstyle/simple1" qsCatId="simple" csTypeId="urn:microsoft.com/office/officeart/2005/8/colors/colorful5" csCatId="colorful"/>
      <dgm:spPr/>
      <dgm:t>
        <a:bodyPr/>
        <a:lstStyle/>
        <a:p>
          <a:endParaRPr lang="en-US"/>
        </a:p>
      </dgm:t>
    </dgm:pt>
    <dgm:pt modelId="{7C7B1817-7992-4B34-9649-9EC9C222F40D}">
      <dgm:prSet/>
      <dgm:spPr/>
      <dgm:t>
        <a:bodyPr/>
        <a:lstStyle/>
        <a:p>
          <a:r>
            <a:rPr lang="en-US"/>
            <a:t>Title : Institutional Monthly updates  </a:t>
          </a:r>
        </a:p>
      </dgm:t>
    </dgm:pt>
    <dgm:pt modelId="{776AE7CD-6AEF-4B60-9EB3-F8F313107773}" type="parTrans" cxnId="{2C4D87B6-BEC2-4563-9570-EA70F415B289}">
      <dgm:prSet/>
      <dgm:spPr/>
      <dgm:t>
        <a:bodyPr/>
        <a:lstStyle/>
        <a:p>
          <a:endParaRPr lang="en-US"/>
        </a:p>
      </dgm:t>
    </dgm:pt>
    <dgm:pt modelId="{BC3F051B-BD7D-4E42-ACC3-132466B821D6}" type="sibTrans" cxnId="{2C4D87B6-BEC2-4563-9570-EA70F415B289}">
      <dgm:prSet/>
      <dgm:spPr/>
      <dgm:t>
        <a:bodyPr/>
        <a:lstStyle/>
        <a:p>
          <a:endParaRPr lang="en-US"/>
        </a:p>
      </dgm:t>
    </dgm:pt>
    <dgm:pt modelId="{B91A04C5-7C81-4584-8758-F0C5091A8E11}">
      <dgm:prSet/>
      <dgm:spPr/>
      <dgm:t>
        <a:bodyPr/>
        <a:lstStyle/>
        <a:p>
          <a:r>
            <a:rPr lang="en-US"/>
            <a:t>Aim  : Keep abreast on overall institutional development </a:t>
          </a:r>
        </a:p>
      </dgm:t>
    </dgm:pt>
    <dgm:pt modelId="{092B4142-4F6C-4ED5-A14C-BDB765228685}" type="parTrans" cxnId="{F511F9BA-6B8A-4CAC-834B-AEE497A2F4A0}">
      <dgm:prSet/>
      <dgm:spPr/>
      <dgm:t>
        <a:bodyPr/>
        <a:lstStyle/>
        <a:p>
          <a:endParaRPr lang="en-US"/>
        </a:p>
      </dgm:t>
    </dgm:pt>
    <dgm:pt modelId="{9DF0ABBD-9C21-44A1-B6BE-0233182B9DBC}" type="sibTrans" cxnId="{F511F9BA-6B8A-4CAC-834B-AEE497A2F4A0}">
      <dgm:prSet/>
      <dgm:spPr/>
      <dgm:t>
        <a:bodyPr/>
        <a:lstStyle/>
        <a:p>
          <a:endParaRPr lang="en-US"/>
        </a:p>
      </dgm:t>
    </dgm:pt>
    <dgm:pt modelId="{EE266272-5D7E-4124-99C3-C51C550BC11D}">
      <dgm:prSet/>
      <dgm:spPr/>
      <dgm:t>
        <a:bodyPr/>
        <a:lstStyle/>
        <a:p>
          <a:r>
            <a:rPr lang="en-US"/>
            <a:t>Objective: SWOC &amp; seamless operation </a:t>
          </a:r>
        </a:p>
      </dgm:t>
    </dgm:pt>
    <dgm:pt modelId="{5ACE3DB2-C278-47E4-BF19-5C235F88A0C6}" type="parTrans" cxnId="{62C3E803-DB43-42D8-BC85-223C4500C5F8}">
      <dgm:prSet/>
      <dgm:spPr/>
      <dgm:t>
        <a:bodyPr/>
        <a:lstStyle/>
        <a:p>
          <a:endParaRPr lang="en-US"/>
        </a:p>
      </dgm:t>
    </dgm:pt>
    <dgm:pt modelId="{3DDCF3B6-2C34-4811-9583-64AE508FA92E}" type="sibTrans" cxnId="{62C3E803-DB43-42D8-BC85-223C4500C5F8}">
      <dgm:prSet/>
      <dgm:spPr/>
      <dgm:t>
        <a:bodyPr/>
        <a:lstStyle/>
        <a:p>
          <a:endParaRPr lang="en-US"/>
        </a:p>
      </dgm:t>
    </dgm:pt>
    <dgm:pt modelId="{E67B9406-9D8C-43AE-A618-2768196452F7}">
      <dgm:prSet/>
      <dgm:spPr/>
      <dgm:t>
        <a:bodyPr/>
        <a:lstStyle/>
        <a:p>
          <a:r>
            <a:rPr lang="en-US"/>
            <a:t>Process : Adept the system driven </a:t>
          </a:r>
        </a:p>
      </dgm:t>
    </dgm:pt>
    <dgm:pt modelId="{4837774F-89F7-4F44-BB69-16B8A9A6444F}" type="parTrans" cxnId="{88085D99-8469-4232-893A-72349B3A0479}">
      <dgm:prSet/>
      <dgm:spPr/>
      <dgm:t>
        <a:bodyPr/>
        <a:lstStyle/>
        <a:p>
          <a:endParaRPr lang="en-US"/>
        </a:p>
      </dgm:t>
    </dgm:pt>
    <dgm:pt modelId="{E43ED8A1-11FD-4FD8-97E3-EDCC0857113A}" type="sibTrans" cxnId="{88085D99-8469-4232-893A-72349B3A0479}">
      <dgm:prSet/>
      <dgm:spPr/>
      <dgm:t>
        <a:bodyPr/>
        <a:lstStyle/>
        <a:p>
          <a:endParaRPr lang="en-US"/>
        </a:p>
      </dgm:t>
    </dgm:pt>
    <dgm:pt modelId="{070382D9-0EB8-4E60-9839-F20590A410C7}">
      <dgm:prSet/>
      <dgm:spPr/>
      <dgm:t>
        <a:bodyPr/>
        <a:lstStyle/>
        <a:p>
          <a:r>
            <a:rPr lang="en-US"/>
            <a:t>Outcome :expected to meet the targets </a:t>
          </a:r>
        </a:p>
      </dgm:t>
    </dgm:pt>
    <dgm:pt modelId="{DAD4F639-7C18-47AD-BCAE-BE2DAF3BDF09}" type="parTrans" cxnId="{EE3CFE54-DBF3-4AD5-8EAE-3DB0EE3D4F7A}">
      <dgm:prSet/>
      <dgm:spPr/>
      <dgm:t>
        <a:bodyPr/>
        <a:lstStyle/>
        <a:p>
          <a:endParaRPr lang="en-US"/>
        </a:p>
      </dgm:t>
    </dgm:pt>
    <dgm:pt modelId="{D7B223EC-6B6A-4C2F-B156-764E9E5EDE9A}" type="sibTrans" cxnId="{EE3CFE54-DBF3-4AD5-8EAE-3DB0EE3D4F7A}">
      <dgm:prSet/>
      <dgm:spPr/>
      <dgm:t>
        <a:bodyPr/>
        <a:lstStyle/>
        <a:p>
          <a:endParaRPr lang="en-US"/>
        </a:p>
      </dgm:t>
    </dgm:pt>
    <dgm:pt modelId="{0507989B-2247-466D-A255-75DD1183B528}" type="pres">
      <dgm:prSet presAssocID="{251E3357-6106-4594-BD7F-1A16567C6369}" presName="diagram" presStyleCnt="0">
        <dgm:presLayoutVars>
          <dgm:dir/>
          <dgm:resizeHandles val="exact"/>
        </dgm:presLayoutVars>
      </dgm:prSet>
      <dgm:spPr/>
    </dgm:pt>
    <dgm:pt modelId="{489819B4-89F8-4087-918C-54C365AD5A4D}" type="pres">
      <dgm:prSet presAssocID="{7C7B1817-7992-4B34-9649-9EC9C222F40D}" presName="node" presStyleLbl="node1" presStyleIdx="0" presStyleCnt="5">
        <dgm:presLayoutVars>
          <dgm:bulletEnabled val="1"/>
        </dgm:presLayoutVars>
      </dgm:prSet>
      <dgm:spPr/>
    </dgm:pt>
    <dgm:pt modelId="{BCD6BB08-C037-4026-816E-1738139310C2}" type="pres">
      <dgm:prSet presAssocID="{BC3F051B-BD7D-4E42-ACC3-132466B821D6}" presName="sibTrans" presStyleLbl="sibTrans2D1" presStyleIdx="0" presStyleCnt="4"/>
      <dgm:spPr/>
    </dgm:pt>
    <dgm:pt modelId="{6830466F-68D1-4ED5-972D-E3B487CCF9D6}" type="pres">
      <dgm:prSet presAssocID="{BC3F051B-BD7D-4E42-ACC3-132466B821D6}" presName="connectorText" presStyleLbl="sibTrans2D1" presStyleIdx="0" presStyleCnt="4"/>
      <dgm:spPr/>
    </dgm:pt>
    <dgm:pt modelId="{0DAD3960-F1A4-4935-8D0D-6979BE54B42F}" type="pres">
      <dgm:prSet presAssocID="{B91A04C5-7C81-4584-8758-F0C5091A8E11}" presName="node" presStyleLbl="node1" presStyleIdx="1" presStyleCnt="5">
        <dgm:presLayoutVars>
          <dgm:bulletEnabled val="1"/>
        </dgm:presLayoutVars>
      </dgm:prSet>
      <dgm:spPr/>
    </dgm:pt>
    <dgm:pt modelId="{59E2E684-9E26-4380-BCA5-EA5300BBF1A9}" type="pres">
      <dgm:prSet presAssocID="{9DF0ABBD-9C21-44A1-B6BE-0233182B9DBC}" presName="sibTrans" presStyleLbl="sibTrans2D1" presStyleIdx="1" presStyleCnt="4"/>
      <dgm:spPr/>
    </dgm:pt>
    <dgm:pt modelId="{17827464-10B2-4667-B075-A19C552774E9}" type="pres">
      <dgm:prSet presAssocID="{9DF0ABBD-9C21-44A1-B6BE-0233182B9DBC}" presName="connectorText" presStyleLbl="sibTrans2D1" presStyleIdx="1" presStyleCnt="4"/>
      <dgm:spPr/>
    </dgm:pt>
    <dgm:pt modelId="{1E1D0FD1-8F59-4819-81BC-694EB6E1DFC5}" type="pres">
      <dgm:prSet presAssocID="{EE266272-5D7E-4124-99C3-C51C550BC11D}" presName="node" presStyleLbl="node1" presStyleIdx="2" presStyleCnt="5">
        <dgm:presLayoutVars>
          <dgm:bulletEnabled val="1"/>
        </dgm:presLayoutVars>
      </dgm:prSet>
      <dgm:spPr/>
    </dgm:pt>
    <dgm:pt modelId="{6518865C-3E36-4DFC-96AA-CBE4CC357C66}" type="pres">
      <dgm:prSet presAssocID="{3DDCF3B6-2C34-4811-9583-64AE508FA92E}" presName="sibTrans" presStyleLbl="sibTrans2D1" presStyleIdx="2" presStyleCnt="4"/>
      <dgm:spPr/>
    </dgm:pt>
    <dgm:pt modelId="{E318AF90-C6AC-4624-BF13-66C12D5E7E40}" type="pres">
      <dgm:prSet presAssocID="{3DDCF3B6-2C34-4811-9583-64AE508FA92E}" presName="connectorText" presStyleLbl="sibTrans2D1" presStyleIdx="2" presStyleCnt="4"/>
      <dgm:spPr/>
    </dgm:pt>
    <dgm:pt modelId="{E82EF03E-491D-4AE7-993C-24B026245FD7}" type="pres">
      <dgm:prSet presAssocID="{E67B9406-9D8C-43AE-A618-2768196452F7}" presName="node" presStyleLbl="node1" presStyleIdx="3" presStyleCnt="5">
        <dgm:presLayoutVars>
          <dgm:bulletEnabled val="1"/>
        </dgm:presLayoutVars>
      </dgm:prSet>
      <dgm:spPr/>
    </dgm:pt>
    <dgm:pt modelId="{C1D0D95B-ECDD-4B3E-BEA6-C8AAD0454794}" type="pres">
      <dgm:prSet presAssocID="{E43ED8A1-11FD-4FD8-97E3-EDCC0857113A}" presName="sibTrans" presStyleLbl="sibTrans2D1" presStyleIdx="3" presStyleCnt="4"/>
      <dgm:spPr/>
    </dgm:pt>
    <dgm:pt modelId="{777CE8A5-F804-430F-9752-AA94D00DA6F2}" type="pres">
      <dgm:prSet presAssocID="{E43ED8A1-11FD-4FD8-97E3-EDCC0857113A}" presName="connectorText" presStyleLbl="sibTrans2D1" presStyleIdx="3" presStyleCnt="4"/>
      <dgm:spPr/>
    </dgm:pt>
    <dgm:pt modelId="{508771B0-42FC-4B48-9063-501866C3D4E4}" type="pres">
      <dgm:prSet presAssocID="{070382D9-0EB8-4E60-9839-F20590A410C7}" presName="node" presStyleLbl="node1" presStyleIdx="4" presStyleCnt="5">
        <dgm:presLayoutVars>
          <dgm:bulletEnabled val="1"/>
        </dgm:presLayoutVars>
      </dgm:prSet>
      <dgm:spPr/>
    </dgm:pt>
  </dgm:ptLst>
  <dgm:cxnLst>
    <dgm:cxn modelId="{62C3E803-DB43-42D8-BC85-223C4500C5F8}" srcId="{251E3357-6106-4594-BD7F-1A16567C6369}" destId="{EE266272-5D7E-4124-99C3-C51C550BC11D}" srcOrd="2" destOrd="0" parTransId="{5ACE3DB2-C278-47E4-BF19-5C235F88A0C6}" sibTransId="{3DDCF3B6-2C34-4811-9583-64AE508FA92E}"/>
    <dgm:cxn modelId="{0FD5AB07-3E4F-43FD-BC95-44EE16C723EB}" type="presOf" srcId="{9DF0ABBD-9C21-44A1-B6BE-0233182B9DBC}" destId="{17827464-10B2-4667-B075-A19C552774E9}" srcOrd="1" destOrd="0" presId="urn:microsoft.com/office/officeart/2005/8/layout/process5"/>
    <dgm:cxn modelId="{DC87532A-3510-4090-A242-76A5999C4C8D}" type="presOf" srcId="{070382D9-0EB8-4E60-9839-F20590A410C7}" destId="{508771B0-42FC-4B48-9063-501866C3D4E4}" srcOrd="0" destOrd="0" presId="urn:microsoft.com/office/officeart/2005/8/layout/process5"/>
    <dgm:cxn modelId="{D2D30F2E-38B2-44D5-8A27-0FB4607FAB0E}" type="presOf" srcId="{BC3F051B-BD7D-4E42-ACC3-132466B821D6}" destId="{BCD6BB08-C037-4026-816E-1738139310C2}" srcOrd="0" destOrd="0" presId="urn:microsoft.com/office/officeart/2005/8/layout/process5"/>
    <dgm:cxn modelId="{8686E441-B962-4281-8349-E579509FA8A6}" type="presOf" srcId="{B91A04C5-7C81-4584-8758-F0C5091A8E11}" destId="{0DAD3960-F1A4-4935-8D0D-6979BE54B42F}" srcOrd="0" destOrd="0" presId="urn:microsoft.com/office/officeart/2005/8/layout/process5"/>
    <dgm:cxn modelId="{011C2A46-3630-4C19-A17E-3244D0790685}" type="presOf" srcId="{251E3357-6106-4594-BD7F-1A16567C6369}" destId="{0507989B-2247-466D-A255-75DD1183B528}" srcOrd="0" destOrd="0" presId="urn:microsoft.com/office/officeart/2005/8/layout/process5"/>
    <dgm:cxn modelId="{4E188070-4ACB-427B-A99D-9F44418B4945}" type="presOf" srcId="{E67B9406-9D8C-43AE-A618-2768196452F7}" destId="{E82EF03E-491D-4AE7-993C-24B026245FD7}" srcOrd="0" destOrd="0" presId="urn:microsoft.com/office/officeart/2005/8/layout/process5"/>
    <dgm:cxn modelId="{229E6D74-250E-4F29-AA9F-5790D745035F}" type="presOf" srcId="{EE266272-5D7E-4124-99C3-C51C550BC11D}" destId="{1E1D0FD1-8F59-4819-81BC-694EB6E1DFC5}" srcOrd="0" destOrd="0" presId="urn:microsoft.com/office/officeart/2005/8/layout/process5"/>
    <dgm:cxn modelId="{EE3CFE54-DBF3-4AD5-8EAE-3DB0EE3D4F7A}" srcId="{251E3357-6106-4594-BD7F-1A16567C6369}" destId="{070382D9-0EB8-4E60-9839-F20590A410C7}" srcOrd="4" destOrd="0" parTransId="{DAD4F639-7C18-47AD-BCAE-BE2DAF3BDF09}" sibTransId="{D7B223EC-6B6A-4C2F-B156-764E9E5EDE9A}"/>
    <dgm:cxn modelId="{52EF8F77-9381-4A07-8011-C45B8C217F81}" type="presOf" srcId="{E43ED8A1-11FD-4FD8-97E3-EDCC0857113A}" destId="{C1D0D95B-ECDD-4B3E-BEA6-C8AAD0454794}" srcOrd="0" destOrd="0" presId="urn:microsoft.com/office/officeart/2005/8/layout/process5"/>
    <dgm:cxn modelId="{9C70E37F-D70A-4B42-840E-129C80372E15}" type="presOf" srcId="{BC3F051B-BD7D-4E42-ACC3-132466B821D6}" destId="{6830466F-68D1-4ED5-972D-E3B487CCF9D6}" srcOrd="1" destOrd="0" presId="urn:microsoft.com/office/officeart/2005/8/layout/process5"/>
    <dgm:cxn modelId="{4AFB9E82-1D79-415C-8F2E-9663480BE18D}" type="presOf" srcId="{E43ED8A1-11FD-4FD8-97E3-EDCC0857113A}" destId="{777CE8A5-F804-430F-9752-AA94D00DA6F2}" srcOrd="1" destOrd="0" presId="urn:microsoft.com/office/officeart/2005/8/layout/process5"/>
    <dgm:cxn modelId="{0B74F08C-3E52-4740-B9E1-04C5EFF065AA}" type="presOf" srcId="{9DF0ABBD-9C21-44A1-B6BE-0233182B9DBC}" destId="{59E2E684-9E26-4380-BCA5-EA5300BBF1A9}" srcOrd="0" destOrd="0" presId="urn:microsoft.com/office/officeart/2005/8/layout/process5"/>
    <dgm:cxn modelId="{88085D99-8469-4232-893A-72349B3A0479}" srcId="{251E3357-6106-4594-BD7F-1A16567C6369}" destId="{E67B9406-9D8C-43AE-A618-2768196452F7}" srcOrd="3" destOrd="0" parTransId="{4837774F-89F7-4F44-BB69-16B8A9A6444F}" sibTransId="{E43ED8A1-11FD-4FD8-97E3-EDCC0857113A}"/>
    <dgm:cxn modelId="{2C4D87B6-BEC2-4563-9570-EA70F415B289}" srcId="{251E3357-6106-4594-BD7F-1A16567C6369}" destId="{7C7B1817-7992-4B34-9649-9EC9C222F40D}" srcOrd="0" destOrd="0" parTransId="{776AE7CD-6AEF-4B60-9EB3-F8F313107773}" sibTransId="{BC3F051B-BD7D-4E42-ACC3-132466B821D6}"/>
    <dgm:cxn modelId="{F511F9BA-6B8A-4CAC-834B-AEE497A2F4A0}" srcId="{251E3357-6106-4594-BD7F-1A16567C6369}" destId="{B91A04C5-7C81-4584-8758-F0C5091A8E11}" srcOrd="1" destOrd="0" parTransId="{092B4142-4F6C-4ED5-A14C-BDB765228685}" sibTransId="{9DF0ABBD-9C21-44A1-B6BE-0233182B9DBC}"/>
    <dgm:cxn modelId="{AB2BA4C6-4175-4D0F-8A06-8F42264E34D7}" type="presOf" srcId="{3DDCF3B6-2C34-4811-9583-64AE508FA92E}" destId="{6518865C-3E36-4DFC-96AA-CBE4CC357C66}" srcOrd="0" destOrd="0" presId="urn:microsoft.com/office/officeart/2005/8/layout/process5"/>
    <dgm:cxn modelId="{7DC38EE6-3D0F-449A-B0E5-285C724A83C2}" type="presOf" srcId="{7C7B1817-7992-4B34-9649-9EC9C222F40D}" destId="{489819B4-89F8-4087-918C-54C365AD5A4D}" srcOrd="0" destOrd="0" presId="urn:microsoft.com/office/officeart/2005/8/layout/process5"/>
    <dgm:cxn modelId="{C0BD5CF7-0480-4F71-A7D4-1A115AA839EB}" type="presOf" srcId="{3DDCF3B6-2C34-4811-9583-64AE508FA92E}" destId="{E318AF90-C6AC-4624-BF13-66C12D5E7E40}" srcOrd="1" destOrd="0" presId="urn:microsoft.com/office/officeart/2005/8/layout/process5"/>
    <dgm:cxn modelId="{6E26BAC2-BC7F-4694-B731-AFA3BC2F6EB1}" type="presParOf" srcId="{0507989B-2247-466D-A255-75DD1183B528}" destId="{489819B4-89F8-4087-918C-54C365AD5A4D}" srcOrd="0" destOrd="0" presId="urn:microsoft.com/office/officeart/2005/8/layout/process5"/>
    <dgm:cxn modelId="{4CEF676B-54BC-42C7-9437-CDFD76CC0E25}" type="presParOf" srcId="{0507989B-2247-466D-A255-75DD1183B528}" destId="{BCD6BB08-C037-4026-816E-1738139310C2}" srcOrd="1" destOrd="0" presId="urn:microsoft.com/office/officeart/2005/8/layout/process5"/>
    <dgm:cxn modelId="{2A21812B-6432-4DA9-BDBD-CC6BCC202CED}" type="presParOf" srcId="{BCD6BB08-C037-4026-816E-1738139310C2}" destId="{6830466F-68D1-4ED5-972D-E3B487CCF9D6}" srcOrd="0" destOrd="0" presId="urn:microsoft.com/office/officeart/2005/8/layout/process5"/>
    <dgm:cxn modelId="{56C95714-E4E7-449C-A533-FC7E1216BA52}" type="presParOf" srcId="{0507989B-2247-466D-A255-75DD1183B528}" destId="{0DAD3960-F1A4-4935-8D0D-6979BE54B42F}" srcOrd="2" destOrd="0" presId="urn:microsoft.com/office/officeart/2005/8/layout/process5"/>
    <dgm:cxn modelId="{B5E22E11-1048-4AC6-A2C9-63078789500D}" type="presParOf" srcId="{0507989B-2247-466D-A255-75DD1183B528}" destId="{59E2E684-9E26-4380-BCA5-EA5300BBF1A9}" srcOrd="3" destOrd="0" presId="urn:microsoft.com/office/officeart/2005/8/layout/process5"/>
    <dgm:cxn modelId="{EA431041-9650-4688-8E75-965FFB4D3607}" type="presParOf" srcId="{59E2E684-9E26-4380-BCA5-EA5300BBF1A9}" destId="{17827464-10B2-4667-B075-A19C552774E9}" srcOrd="0" destOrd="0" presId="urn:microsoft.com/office/officeart/2005/8/layout/process5"/>
    <dgm:cxn modelId="{B012BDB3-236A-45DF-B848-DB05F2A55CEE}" type="presParOf" srcId="{0507989B-2247-466D-A255-75DD1183B528}" destId="{1E1D0FD1-8F59-4819-81BC-694EB6E1DFC5}" srcOrd="4" destOrd="0" presId="urn:microsoft.com/office/officeart/2005/8/layout/process5"/>
    <dgm:cxn modelId="{BB0C101D-D2C0-47BF-8BC9-1291068FA165}" type="presParOf" srcId="{0507989B-2247-466D-A255-75DD1183B528}" destId="{6518865C-3E36-4DFC-96AA-CBE4CC357C66}" srcOrd="5" destOrd="0" presId="urn:microsoft.com/office/officeart/2005/8/layout/process5"/>
    <dgm:cxn modelId="{F6A02444-EF30-4196-9E16-E611BC4ED858}" type="presParOf" srcId="{6518865C-3E36-4DFC-96AA-CBE4CC357C66}" destId="{E318AF90-C6AC-4624-BF13-66C12D5E7E40}" srcOrd="0" destOrd="0" presId="urn:microsoft.com/office/officeart/2005/8/layout/process5"/>
    <dgm:cxn modelId="{E648FF03-9CED-4A33-A274-8FAB26F785B7}" type="presParOf" srcId="{0507989B-2247-466D-A255-75DD1183B528}" destId="{E82EF03E-491D-4AE7-993C-24B026245FD7}" srcOrd="6" destOrd="0" presId="urn:microsoft.com/office/officeart/2005/8/layout/process5"/>
    <dgm:cxn modelId="{943C6B52-EB90-4E6E-9C68-802C3DE26308}" type="presParOf" srcId="{0507989B-2247-466D-A255-75DD1183B528}" destId="{C1D0D95B-ECDD-4B3E-BEA6-C8AAD0454794}" srcOrd="7" destOrd="0" presId="urn:microsoft.com/office/officeart/2005/8/layout/process5"/>
    <dgm:cxn modelId="{C24BD28B-E7B4-4EA9-8F45-3E8FB96FCE7B}" type="presParOf" srcId="{C1D0D95B-ECDD-4B3E-BEA6-C8AAD0454794}" destId="{777CE8A5-F804-430F-9752-AA94D00DA6F2}" srcOrd="0" destOrd="0" presId="urn:microsoft.com/office/officeart/2005/8/layout/process5"/>
    <dgm:cxn modelId="{ABE64345-3FC3-44F4-8B53-D1DC974DF017}" type="presParOf" srcId="{0507989B-2247-466D-A255-75DD1183B528}" destId="{508771B0-42FC-4B48-9063-501866C3D4E4}"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48E33B-8932-4E76-8C6A-7C1B26E67B3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F5A312E-75ED-44BC-9FF8-0B31DE1CBBDF}">
      <dgm:prSet/>
      <dgm:spPr/>
      <dgm:t>
        <a:bodyPr/>
        <a:lstStyle/>
        <a:p>
          <a:r>
            <a:rPr lang="en-US" b="1"/>
            <a:t>Activities :</a:t>
          </a:r>
          <a:endParaRPr lang="en-US"/>
        </a:p>
      </dgm:t>
    </dgm:pt>
    <dgm:pt modelId="{CDD4BB1D-FAA5-4F14-A0D7-847BD10660C8}" type="parTrans" cxnId="{E9D357E7-8F27-4318-9B13-46E742557996}">
      <dgm:prSet/>
      <dgm:spPr/>
      <dgm:t>
        <a:bodyPr/>
        <a:lstStyle/>
        <a:p>
          <a:endParaRPr lang="en-US"/>
        </a:p>
      </dgm:t>
    </dgm:pt>
    <dgm:pt modelId="{C72A43F5-4384-4C59-8003-7F9ADD8A2D22}" type="sibTrans" cxnId="{E9D357E7-8F27-4318-9B13-46E742557996}">
      <dgm:prSet/>
      <dgm:spPr/>
      <dgm:t>
        <a:bodyPr/>
        <a:lstStyle/>
        <a:p>
          <a:endParaRPr lang="en-US"/>
        </a:p>
      </dgm:t>
    </dgm:pt>
    <dgm:pt modelId="{B34B760C-0A75-4D66-957F-EE01F6AD3349}">
      <dgm:prSet/>
      <dgm:spPr/>
      <dgm:t>
        <a:bodyPr/>
        <a:lstStyle/>
        <a:p>
          <a:r>
            <a:rPr lang="en-US"/>
            <a:t>Academic Calendar- yearly</a:t>
          </a:r>
        </a:p>
      </dgm:t>
    </dgm:pt>
    <dgm:pt modelId="{B03B6DB0-8F91-4E74-BB95-EA5FD4A19CD9}" type="parTrans" cxnId="{37E2467C-92F9-40D5-811D-E730B00EAEEF}">
      <dgm:prSet/>
      <dgm:spPr/>
      <dgm:t>
        <a:bodyPr/>
        <a:lstStyle/>
        <a:p>
          <a:endParaRPr lang="en-US"/>
        </a:p>
      </dgm:t>
    </dgm:pt>
    <dgm:pt modelId="{A2AFBA70-207F-419D-8D14-8775F67AF952}" type="sibTrans" cxnId="{37E2467C-92F9-40D5-811D-E730B00EAEEF}">
      <dgm:prSet/>
      <dgm:spPr/>
      <dgm:t>
        <a:bodyPr/>
        <a:lstStyle/>
        <a:p>
          <a:endParaRPr lang="en-US"/>
        </a:p>
      </dgm:t>
    </dgm:pt>
    <dgm:pt modelId="{A823D235-CA7E-467A-8152-CD1850CE4346}">
      <dgm:prSet/>
      <dgm:spPr/>
      <dgm:t>
        <a:bodyPr/>
        <a:lstStyle/>
        <a:p>
          <a:r>
            <a:rPr lang="en-US"/>
            <a:t>Action Plan –yearly </a:t>
          </a:r>
        </a:p>
      </dgm:t>
    </dgm:pt>
    <dgm:pt modelId="{0C6341FA-CB12-4753-A5D2-1DD9451D6596}" type="parTrans" cxnId="{7604E144-C333-40BD-8019-3681C619AA9E}">
      <dgm:prSet/>
      <dgm:spPr/>
      <dgm:t>
        <a:bodyPr/>
        <a:lstStyle/>
        <a:p>
          <a:endParaRPr lang="en-US"/>
        </a:p>
      </dgm:t>
    </dgm:pt>
    <dgm:pt modelId="{40B55C92-83A7-45E0-8F9F-FB001C410AB6}" type="sibTrans" cxnId="{7604E144-C333-40BD-8019-3681C619AA9E}">
      <dgm:prSet/>
      <dgm:spPr/>
      <dgm:t>
        <a:bodyPr/>
        <a:lstStyle/>
        <a:p>
          <a:endParaRPr lang="en-US"/>
        </a:p>
      </dgm:t>
    </dgm:pt>
    <dgm:pt modelId="{B85BA9E3-BED3-40D5-A9F5-28E40DB6A9A5}">
      <dgm:prSet/>
      <dgm:spPr/>
      <dgm:t>
        <a:bodyPr/>
        <a:lstStyle/>
        <a:p>
          <a:r>
            <a:rPr lang="en-US"/>
            <a:t>COE –monthly </a:t>
          </a:r>
        </a:p>
      </dgm:t>
    </dgm:pt>
    <dgm:pt modelId="{954E55C9-1C42-46D3-B1B0-C2D2E0E7A9EF}" type="parTrans" cxnId="{BAAF63D0-8A48-41FC-AD18-6A098186BA53}">
      <dgm:prSet/>
      <dgm:spPr/>
      <dgm:t>
        <a:bodyPr/>
        <a:lstStyle/>
        <a:p>
          <a:endParaRPr lang="en-US"/>
        </a:p>
      </dgm:t>
    </dgm:pt>
    <dgm:pt modelId="{83C11FAE-B234-448B-BF46-4E1541B0C6D8}" type="sibTrans" cxnId="{BAAF63D0-8A48-41FC-AD18-6A098186BA53}">
      <dgm:prSet/>
      <dgm:spPr/>
      <dgm:t>
        <a:bodyPr/>
        <a:lstStyle/>
        <a:p>
          <a:endParaRPr lang="en-US"/>
        </a:p>
      </dgm:t>
    </dgm:pt>
    <dgm:pt modelId="{3326C3BF-4F8A-4045-BCDC-FD30D57F1B73}">
      <dgm:prSet/>
      <dgm:spPr/>
      <dgm:t>
        <a:bodyPr/>
        <a:lstStyle/>
        <a:p>
          <a:r>
            <a:rPr lang="en-US"/>
            <a:t>Conformance Report –monthly</a:t>
          </a:r>
        </a:p>
      </dgm:t>
    </dgm:pt>
    <dgm:pt modelId="{D902C8B1-291B-4352-9634-274B87B73D08}" type="parTrans" cxnId="{3A3A698F-5B6E-4763-AEA7-DD613E3BBCC6}">
      <dgm:prSet/>
      <dgm:spPr/>
      <dgm:t>
        <a:bodyPr/>
        <a:lstStyle/>
        <a:p>
          <a:endParaRPr lang="en-US"/>
        </a:p>
      </dgm:t>
    </dgm:pt>
    <dgm:pt modelId="{B8877A77-7EF8-46FD-8614-E8E19D36BEDE}" type="sibTrans" cxnId="{3A3A698F-5B6E-4763-AEA7-DD613E3BBCC6}">
      <dgm:prSet/>
      <dgm:spPr/>
      <dgm:t>
        <a:bodyPr/>
        <a:lstStyle/>
        <a:p>
          <a:endParaRPr lang="en-US"/>
        </a:p>
      </dgm:t>
    </dgm:pt>
    <dgm:pt modelId="{FFC1F4C4-ED53-4B41-86F1-2C7B6DF0DCD2}">
      <dgm:prSet/>
      <dgm:spPr/>
      <dgm:t>
        <a:bodyPr/>
        <a:lstStyle/>
        <a:p>
          <a:r>
            <a:rPr lang="en-US"/>
            <a:t>Documentation of all college events –monthly </a:t>
          </a:r>
        </a:p>
      </dgm:t>
    </dgm:pt>
    <dgm:pt modelId="{D8B29522-53AE-4B54-B578-52065674FAF3}" type="parTrans" cxnId="{C7C5FE2A-E03F-4296-AC13-23F8DABD6C01}">
      <dgm:prSet/>
      <dgm:spPr/>
      <dgm:t>
        <a:bodyPr/>
        <a:lstStyle/>
        <a:p>
          <a:endParaRPr lang="en-US"/>
        </a:p>
      </dgm:t>
    </dgm:pt>
    <dgm:pt modelId="{EBF18EF7-6F86-4E41-A399-FAA9220D6921}" type="sibTrans" cxnId="{C7C5FE2A-E03F-4296-AC13-23F8DABD6C01}">
      <dgm:prSet/>
      <dgm:spPr/>
      <dgm:t>
        <a:bodyPr/>
        <a:lstStyle/>
        <a:p>
          <a:endParaRPr lang="en-US"/>
        </a:p>
      </dgm:t>
    </dgm:pt>
    <dgm:pt modelId="{DB99C766-C743-45C4-BDE3-3C421934C0F9}">
      <dgm:prSet/>
      <dgm:spPr/>
      <dgm:t>
        <a:bodyPr/>
        <a:lstStyle/>
        <a:p>
          <a:r>
            <a:rPr lang="en-US"/>
            <a:t>Submission of all college events to Principal –monthly </a:t>
          </a:r>
        </a:p>
      </dgm:t>
    </dgm:pt>
    <dgm:pt modelId="{910453F4-EC72-43E0-8AA3-EF59D5A34FCE}" type="parTrans" cxnId="{F10EE6E0-16CA-4396-A71E-A43E68D66483}">
      <dgm:prSet/>
      <dgm:spPr/>
      <dgm:t>
        <a:bodyPr/>
        <a:lstStyle/>
        <a:p>
          <a:endParaRPr lang="en-US"/>
        </a:p>
      </dgm:t>
    </dgm:pt>
    <dgm:pt modelId="{ECCCD831-5FD8-4D8A-BD2C-AA66D5149993}" type="sibTrans" cxnId="{F10EE6E0-16CA-4396-A71E-A43E68D66483}">
      <dgm:prSet/>
      <dgm:spPr/>
      <dgm:t>
        <a:bodyPr/>
        <a:lstStyle/>
        <a:p>
          <a:endParaRPr lang="en-US"/>
        </a:p>
      </dgm:t>
    </dgm:pt>
    <dgm:pt modelId="{A2456AC3-4DC1-432A-BDC3-4B398EB30A70}">
      <dgm:prSet/>
      <dgm:spPr/>
      <dgm:t>
        <a:bodyPr/>
        <a:lstStyle/>
        <a:p>
          <a:r>
            <a:rPr lang="en-US"/>
            <a:t>Preparation of AAA-yearly</a:t>
          </a:r>
        </a:p>
      </dgm:t>
    </dgm:pt>
    <dgm:pt modelId="{5009242F-00C2-4097-9B5C-DA4CE3631191}" type="parTrans" cxnId="{ED85CD47-A524-46D4-ADEE-C30575F7F4E7}">
      <dgm:prSet/>
      <dgm:spPr/>
      <dgm:t>
        <a:bodyPr/>
        <a:lstStyle/>
        <a:p>
          <a:endParaRPr lang="en-US"/>
        </a:p>
      </dgm:t>
    </dgm:pt>
    <dgm:pt modelId="{B448BB7E-FCC5-4172-B438-0F6D266A7896}" type="sibTrans" cxnId="{ED85CD47-A524-46D4-ADEE-C30575F7F4E7}">
      <dgm:prSet/>
      <dgm:spPr/>
      <dgm:t>
        <a:bodyPr/>
        <a:lstStyle/>
        <a:p>
          <a:endParaRPr lang="en-US"/>
        </a:p>
      </dgm:t>
    </dgm:pt>
    <dgm:pt modelId="{1F80DED4-7A82-4F3B-8B10-86748E505AB2}">
      <dgm:prSet/>
      <dgm:spPr/>
      <dgm:t>
        <a:bodyPr/>
        <a:lstStyle/>
        <a:p>
          <a:r>
            <a:rPr lang="en-US"/>
            <a:t>Preparation &amp; coordination of AQAR –yearly </a:t>
          </a:r>
        </a:p>
      </dgm:t>
    </dgm:pt>
    <dgm:pt modelId="{63DB237D-E242-4CF7-9C73-4B4C3B163573}" type="parTrans" cxnId="{16DAF631-D511-4C03-B9CF-1BE858546D5B}">
      <dgm:prSet/>
      <dgm:spPr/>
      <dgm:t>
        <a:bodyPr/>
        <a:lstStyle/>
        <a:p>
          <a:endParaRPr lang="en-US"/>
        </a:p>
      </dgm:t>
    </dgm:pt>
    <dgm:pt modelId="{22C90AEF-1C8B-45D4-B11F-B8C0C2626751}" type="sibTrans" cxnId="{16DAF631-D511-4C03-B9CF-1BE858546D5B}">
      <dgm:prSet/>
      <dgm:spPr/>
      <dgm:t>
        <a:bodyPr/>
        <a:lstStyle/>
        <a:p>
          <a:endParaRPr lang="en-US"/>
        </a:p>
      </dgm:t>
    </dgm:pt>
    <dgm:pt modelId="{B1647236-5C3C-46C4-BC50-72CD67670EFF}">
      <dgm:prSet/>
      <dgm:spPr/>
      <dgm:t>
        <a:bodyPr/>
        <a:lstStyle/>
        <a:p>
          <a:r>
            <a:rPr lang="en-US"/>
            <a:t>Coordination of Quality related activities with QA office </a:t>
          </a:r>
        </a:p>
      </dgm:t>
    </dgm:pt>
    <dgm:pt modelId="{84FD6654-FDC7-477F-BCB1-F7B5C99851E7}" type="parTrans" cxnId="{845D3551-9CC4-4E06-9157-9C82B94FEE22}">
      <dgm:prSet/>
      <dgm:spPr/>
      <dgm:t>
        <a:bodyPr/>
        <a:lstStyle/>
        <a:p>
          <a:endParaRPr lang="en-US"/>
        </a:p>
      </dgm:t>
    </dgm:pt>
    <dgm:pt modelId="{23D05C65-6756-4E5A-BC31-313D8839AE02}" type="sibTrans" cxnId="{845D3551-9CC4-4E06-9157-9C82B94FEE22}">
      <dgm:prSet/>
      <dgm:spPr/>
      <dgm:t>
        <a:bodyPr/>
        <a:lstStyle/>
        <a:p>
          <a:endParaRPr lang="en-US"/>
        </a:p>
      </dgm:t>
    </dgm:pt>
    <dgm:pt modelId="{2F961B72-229D-4FC6-8DF7-B84C1B76DB42}" type="pres">
      <dgm:prSet presAssocID="{5048E33B-8932-4E76-8C6A-7C1B26E67B36}" presName="linear" presStyleCnt="0">
        <dgm:presLayoutVars>
          <dgm:animLvl val="lvl"/>
          <dgm:resizeHandles val="exact"/>
        </dgm:presLayoutVars>
      </dgm:prSet>
      <dgm:spPr/>
    </dgm:pt>
    <dgm:pt modelId="{A1AC743E-0CC1-4C19-9F0D-BD6F80A76606}" type="pres">
      <dgm:prSet presAssocID="{EF5A312E-75ED-44BC-9FF8-0B31DE1CBBDF}" presName="parentText" presStyleLbl="node1" presStyleIdx="0" presStyleCnt="1">
        <dgm:presLayoutVars>
          <dgm:chMax val="0"/>
          <dgm:bulletEnabled val="1"/>
        </dgm:presLayoutVars>
      </dgm:prSet>
      <dgm:spPr/>
    </dgm:pt>
    <dgm:pt modelId="{8BCBF3E4-B8A0-4A55-A953-A9A73ACA7126}" type="pres">
      <dgm:prSet presAssocID="{EF5A312E-75ED-44BC-9FF8-0B31DE1CBBDF}" presName="childText" presStyleLbl="revTx" presStyleIdx="0" presStyleCnt="1">
        <dgm:presLayoutVars>
          <dgm:bulletEnabled val="1"/>
        </dgm:presLayoutVars>
      </dgm:prSet>
      <dgm:spPr/>
    </dgm:pt>
  </dgm:ptLst>
  <dgm:cxnLst>
    <dgm:cxn modelId="{C7C5FE2A-E03F-4296-AC13-23F8DABD6C01}" srcId="{EF5A312E-75ED-44BC-9FF8-0B31DE1CBBDF}" destId="{FFC1F4C4-ED53-4B41-86F1-2C7B6DF0DCD2}" srcOrd="4" destOrd="0" parTransId="{D8B29522-53AE-4B54-B578-52065674FAF3}" sibTransId="{EBF18EF7-6F86-4E41-A399-FAA9220D6921}"/>
    <dgm:cxn modelId="{16DAF631-D511-4C03-B9CF-1BE858546D5B}" srcId="{EF5A312E-75ED-44BC-9FF8-0B31DE1CBBDF}" destId="{1F80DED4-7A82-4F3B-8B10-86748E505AB2}" srcOrd="7" destOrd="0" parTransId="{63DB237D-E242-4CF7-9C73-4B4C3B163573}" sibTransId="{22C90AEF-1C8B-45D4-B11F-B8C0C2626751}"/>
    <dgm:cxn modelId="{7604E144-C333-40BD-8019-3681C619AA9E}" srcId="{EF5A312E-75ED-44BC-9FF8-0B31DE1CBBDF}" destId="{A823D235-CA7E-467A-8152-CD1850CE4346}" srcOrd="1" destOrd="0" parTransId="{0C6341FA-CB12-4753-A5D2-1DD9451D6596}" sibTransId="{40B55C92-83A7-45E0-8F9F-FB001C410AB6}"/>
    <dgm:cxn modelId="{6EF72B66-F748-45C0-963A-4BBC85F2295A}" type="presOf" srcId="{B85BA9E3-BED3-40D5-A9F5-28E40DB6A9A5}" destId="{8BCBF3E4-B8A0-4A55-A953-A9A73ACA7126}" srcOrd="0" destOrd="2" presId="urn:microsoft.com/office/officeart/2005/8/layout/vList2"/>
    <dgm:cxn modelId="{ED85CD47-A524-46D4-ADEE-C30575F7F4E7}" srcId="{EF5A312E-75ED-44BC-9FF8-0B31DE1CBBDF}" destId="{A2456AC3-4DC1-432A-BDC3-4B398EB30A70}" srcOrd="6" destOrd="0" parTransId="{5009242F-00C2-4097-9B5C-DA4CE3631191}" sibTransId="{B448BB7E-FCC5-4172-B438-0F6D266A7896}"/>
    <dgm:cxn modelId="{D762696D-7E57-4B72-97C8-943BE09ECA34}" type="presOf" srcId="{B1647236-5C3C-46C4-BC50-72CD67670EFF}" destId="{8BCBF3E4-B8A0-4A55-A953-A9A73ACA7126}" srcOrd="0" destOrd="8" presId="urn:microsoft.com/office/officeart/2005/8/layout/vList2"/>
    <dgm:cxn modelId="{6D47656F-8595-42B7-92D6-143B5D13D81C}" type="presOf" srcId="{5048E33B-8932-4E76-8C6A-7C1B26E67B36}" destId="{2F961B72-229D-4FC6-8DF7-B84C1B76DB42}" srcOrd="0" destOrd="0" presId="urn:microsoft.com/office/officeart/2005/8/layout/vList2"/>
    <dgm:cxn modelId="{845D3551-9CC4-4E06-9157-9C82B94FEE22}" srcId="{EF5A312E-75ED-44BC-9FF8-0B31DE1CBBDF}" destId="{B1647236-5C3C-46C4-BC50-72CD67670EFF}" srcOrd="8" destOrd="0" parTransId="{84FD6654-FDC7-477F-BCB1-F7B5C99851E7}" sibTransId="{23D05C65-6756-4E5A-BC31-313D8839AE02}"/>
    <dgm:cxn modelId="{9F69EA79-FA51-49ED-A9F6-DC9D7C12AC54}" type="presOf" srcId="{A823D235-CA7E-467A-8152-CD1850CE4346}" destId="{8BCBF3E4-B8A0-4A55-A953-A9A73ACA7126}" srcOrd="0" destOrd="1" presId="urn:microsoft.com/office/officeart/2005/8/layout/vList2"/>
    <dgm:cxn modelId="{024B117C-A672-40BA-A641-C06150731895}" type="presOf" srcId="{1F80DED4-7A82-4F3B-8B10-86748E505AB2}" destId="{8BCBF3E4-B8A0-4A55-A953-A9A73ACA7126}" srcOrd="0" destOrd="7" presId="urn:microsoft.com/office/officeart/2005/8/layout/vList2"/>
    <dgm:cxn modelId="{37E2467C-92F9-40D5-811D-E730B00EAEEF}" srcId="{EF5A312E-75ED-44BC-9FF8-0B31DE1CBBDF}" destId="{B34B760C-0A75-4D66-957F-EE01F6AD3349}" srcOrd="0" destOrd="0" parTransId="{B03B6DB0-8F91-4E74-BB95-EA5FD4A19CD9}" sibTransId="{A2AFBA70-207F-419D-8D14-8775F67AF952}"/>
    <dgm:cxn modelId="{3A3A698F-5B6E-4763-AEA7-DD613E3BBCC6}" srcId="{EF5A312E-75ED-44BC-9FF8-0B31DE1CBBDF}" destId="{3326C3BF-4F8A-4045-BCDC-FD30D57F1B73}" srcOrd="3" destOrd="0" parTransId="{D902C8B1-291B-4352-9634-274B87B73D08}" sibTransId="{B8877A77-7EF8-46FD-8614-E8E19D36BEDE}"/>
    <dgm:cxn modelId="{4FFF9DA2-8AE7-44A0-B378-028C0A1D6DFC}" type="presOf" srcId="{FFC1F4C4-ED53-4B41-86F1-2C7B6DF0DCD2}" destId="{8BCBF3E4-B8A0-4A55-A953-A9A73ACA7126}" srcOrd="0" destOrd="4" presId="urn:microsoft.com/office/officeart/2005/8/layout/vList2"/>
    <dgm:cxn modelId="{83E038BE-AF30-4DAE-9248-676447280583}" type="presOf" srcId="{EF5A312E-75ED-44BC-9FF8-0B31DE1CBBDF}" destId="{A1AC743E-0CC1-4C19-9F0D-BD6F80A76606}" srcOrd="0" destOrd="0" presId="urn:microsoft.com/office/officeart/2005/8/layout/vList2"/>
    <dgm:cxn modelId="{BAAF63D0-8A48-41FC-AD18-6A098186BA53}" srcId="{EF5A312E-75ED-44BC-9FF8-0B31DE1CBBDF}" destId="{B85BA9E3-BED3-40D5-A9F5-28E40DB6A9A5}" srcOrd="2" destOrd="0" parTransId="{954E55C9-1C42-46D3-B1B0-C2D2E0E7A9EF}" sibTransId="{83C11FAE-B234-448B-BF46-4E1541B0C6D8}"/>
    <dgm:cxn modelId="{BBA0CBDC-3DF3-4FC8-88FC-3A5CC75BA727}" type="presOf" srcId="{A2456AC3-4DC1-432A-BDC3-4B398EB30A70}" destId="{8BCBF3E4-B8A0-4A55-A953-A9A73ACA7126}" srcOrd="0" destOrd="6" presId="urn:microsoft.com/office/officeart/2005/8/layout/vList2"/>
    <dgm:cxn modelId="{F10EE6E0-16CA-4396-A71E-A43E68D66483}" srcId="{EF5A312E-75ED-44BC-9FF8-0B31DE1CBBDF}" destId="{DB99C766-C743-45C4-BDE3-3C421934C0F9}" srcOrd="5" destOrd="0" parTransId="{910453F4-EC72-43E0-8AA3-EF59D5A34FCE}" sibTransId="{ECCCD831-5FD8-4D8A-BD2C-AA66D5149993}"/>
    <dgm:cxn modelId="{E9D357E7-8F27-4318-9B13-46E742557996}" srcId="{5048E33B-8932-4E76-8C6A-7C1B26E67B36}" destId="{EF5A312E-75ED-44BC-9FF8-0B31DE1CBBDF}" srcOrd="0" destOrd="0" parTransId="{CDD4BB1D-FAA5-4F14-A0D7-847BD10660C8}" sibTransId="{C72A43F5-4384-4C59-8003-7F9ADD8A2D22}"/>
    <dgm:cxn modelId="{C05EA9EF-9D2C-45DC-AAC3-FABD3C692A09}" type="presOf" srcId="{3326C3BF-4F8A-4045-BCDC-FD30D57F1B73}" destId="{8BCBF3E4-B8A0-4A55-A953-A9A73ACA7126}" srcOrd="0" destOrd="3" presId="urn:microsoft.com/office/officeart/2005/8/layout/vList2"/>
    <dgm:cxn modelId="{0277ABF1-7D9D-4E3D-AFFA-7BEDCA386DE4}" type="presOf" srcId="{B34B760C-0A75-4D66-957F-EE01F6AD3349}" destId="{8BCBF3E4-B8A0-4A55-A953-A9A73ACA7126}" srcOrd="0" destOrd="0" presId="urn:microsoft.com/office/officeart/2005/8/layout/vList2"/>
    <dgm:cxn modelId="{1D0B06FE-D38C-47BB-9049-C91A31BF9EDF}" type="presOf" srcId="{DB99C766-C743-45C4-BDE3-3C421934C0F9}" destId="{8BCBF3E4-B8A0-4A55-A953-A9A73ACA7126}" srcOrd="0" destOrd="5" presId="urn:microsoft.com/office/officeart/2005/8/layout/vList2"/>
    <dgm:cxn modelId="{B720B87E-0AD0-409F-96ED-52655DBDFFBA}" type="presParOf" srcId="{2F961B72-229D-4FC6-8DF7-B84C1B76DB42}" destId="{A1AC743E-0CC1-4C19-9F0D-BD6F80A76606}" srcOrd="0" destOrd="0" presId="urn:microsoft.com/office/officeart/2005/8/layout/vList2"/>
    <dgm:cxn modelId="{9138283B-56AE-4044-A9C1-90176962BA29}" type="presParOf" srcId="{2F961B72-229D-4FC6-8DF7-B84C1B76DB42}" destId="{8BCBF3E4-B8A0-4A55-A953-A9A73ACA7126}"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30FC94-8BE2-44BA-8731-4C9D9FBBA66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E2CA3AA-7B87-4D95-AEF4-8E65463AD20D}">
      <dgm:prSet/>
      <dgm:spPr/>
      <dgm:t>
        <a:bodyPr/>
        <a:lstStyle/>
        <a:p>
          <a:r>
            <a:rPr lang="en-IN"/>
            <a:t>Rotaract club induction meeting was held for all students from 2</a:t>
          </a:r>
          <a:r>
            <a:rPr lang="en-IN" baseline="30000"/>
            <a:t>nd</a:t>
          </a:r>
          <a:r>
            <a:rPr lang="en-IN"/>
            <a:t> year to final year nursing students on 21</a:t>
          </a:r>
          <a:r>
            <a:rPr lang="en-IN" baseline="30000"/>
            <a:t>st</a:t>
          </a:r>
          <a:r>
            <a:rPr lang="en-IN"/>
            <a:t> of December  2021</a:t>
          </a:r>
          <a:endParaRPr lang="en-US"/>
        </a:p>
      </dgm:t>
    </dgm:pt>
    <dgm:pt modelId="{40B1744B-8381-4050-9CFF-1DAC16BF4BCB}" type="parTrans" cxnId="{7AA97DEF-7E3E-4F13-A153-1F2D0E947D89}">
      <dgm:prSet/>
      <dgm:spPr/>
      <dgm:t>
        <a:bodyPr/>
        <a:lstStyle/>
        <a:p>
          <a:endParaRPr lang="en-US"/>
        </a:p>
      </dgm:t>
    </dgm:pt>
    <dgm:pt modelId="{509043D9-ED5D-4C3C-9329-DDB117669783}" type="sibTrans" cxnId="{7AA97DEF-7E3E-4F13-A153-1F2D0E947D89}">
      <dgm:prSet/>
      <dgm:spPr/>
      <dgm:t>
        <a:bodyPr/>
        <a:lstStyle/>
        <a:p>
          <a:endParaRPr lang="en-US"/>
        </a:p>
      </dgm:t>
    </dgm:pt>
    <dgm:pt modelId="{5E9EC864-667D-4787-AB21-C1A006F070A9}">
      <dgm:prSet/>
      <dgm:spPr/>
      <dgm:t>
        <a:bodyPr/>
        <a:lstStyle/>
        <a:p>
          <a:r>
            <a:rPr lang="en-IN"/>
            <a:t>Mr.DLV Sharma briefed all students about Rotaract club and its vision, mission, objectives and benefits to students</a:t>
          </a:r>
          <a:endParaRPr lang="en-US"/>
        </a:p>
      </dgm:t>
    </dgm:pt>
    <dgm:pt modelId="{69B43D12-154B-43F2-9D7E-451F2482D69D}" type="parTrans" cxnId="{8C321633-F89B-472C-B564-B0CE6F849F73}">
      <dgm:prSet/>
      <dgm:spPr/>
      <dgm:t>
        <a:bodyPr/>
        <a:lstStyle/>
        <a:p>
          <a:endParaRPr lang="en-US"/>
        </a:p>
      </dgm:t>
    </dgm:pt>
    <dgm:pt modelId="{8CA85E50-77F3-4206-85A5-4CC92348F4C8}" type="sibTrans" cxnId="{8C321633-F89B-472C-B564-B0CE6F849F73}">
      <dgm:prSet/>
      <dgm:spPr/>
      <dgm:t>
        <a:bodyPr/>
        <a:lstStyle/>
        <a:p>
          <a:endParaRPr lang="en-US"/>
        </a:p>
      </dgm:t>
    </dgm:pt>
    <dgm:pt modelId="{9CD69ED8-E2C6-4AC6-ABB6-47B28CAFC1EB}" type="pres">
      <dgm:prSet presAssocID="{F730FC94-8BE2-44BA-8731-4C9D9FBBA66B}" presName="linear" presStyleCnt="0">
        <dgm:presLayoutVars>
          <dgm:animLvl val="lvl"/>
          <dgm:resizeHandles val="exact"/>
        </dgm:presLayoutVars>
      </dgm:prSet>
      <dgm:spPr/>
    </dgm:pt>
    <dgm:pt modelId="{07611DB4-06C4-47D6-A0EC-E0CFE6256631}" type="pres">
      <dgm:prSet presAssocID="{EE2CA3AA-7B87-4D95-AEF4-8E65463AD20D}" presName="parentText" presStyleLbl="node1" presStyleIdx="0" presStyleCnt="2">
        <dgm:presLayoutVars>
          <dgm:chMax val="0"/>
          <dgm:bulletEnabled val="1"/>
        </dgm:presLayoutVars>
      </dgm:prSet>
      <dgm:spPr/>
    </dgm:pt>
    <dgm:pt modelId="{0746D826-1427-449E-92A7-BB6E7F887A2B}" type="pres">
      <dgm:prSet presAssocID="{509043D9-ED5D-4C3C-9329-DDB117669783}" presName="spacer" presStyleCnt="0"/>
      <dgm:spPr/>
    </dgm:pt>
    <dgm:pt modelId="{1843EE06-3063-4AC0-803B-138CB4BCAF0E}" type="pres">
      <dgm:prSet presAssocID="{5E9EC864-667D-4787-AB21-C1A006F070A9}" presName="parentText" presStyleLbl="node1" presStyleIdx="1" presStyleCnt="2">
        <dgm:presLayoutVars>
          <dgm:chMax val="0"/>
          <dgm:bulletEnabled val="1"/>
        </dgm:presLayoutVars>
      </dgm:prSet>
      <dgm:spPr/>
    </dgm:pt>
  </dgm:ptLst>
  <dgm:cxnLst>
    <dgm:cxn modelId="{FAC2A11C-99F9-4CCA-9649-446BE84DE7A2}" type="presOf" srcId="{F730FC94-8BE2-44BA-8731-4C9D9FBBA66B}" destId="{9CD69ED8-E2C6-4AC6-ABB6-47B28CAFC1EB}" srcOrd="0" destOrd="0" presId="urn:microsoft.com/office/officeart/2005/8/layout/vList2"/>
    <dgm:cxn modelId="{8C321633-F89B-472C-B564-B0CE6F849F73}" srcId="{F730FC94-8BE2-44BA-8731-4C9D9FBBA66B}" destId="{5E9EC864-667D-4787-AB21-C1A006F070A9}" srcOrd="1" destOrd="0" parTransId="{69B43D12-154B-43F2-9D7E-451F2482D69D}" sibTransId="{8CA85E50-77F3-4206-85A5-4CC92348F4C8}"/>
    <dgm:cxn modelId="{4EF89CD5-E428-4E63-9F84-C765F3AA7D27}" type="presOf" srcId="{5E9EC864-667D-4787-AB21-C1A006F070A9}" destId="{1843EE06-3063-4AC0-803B-138CB4BCAF0E}" srcOrd="0" destOrd="0" presId="urn:microsoft.com/office/officeart/2005/8/layout/vList2"/>
    <dgm:cxn modelId="{7AA97DEF-7E3E-4F13-A153-1F2D0E947D89}" srcId="{F730FC94-8BE2-44BA-8731-4C9D9FBBA66B}" destId="{EE2CA3AA-7B87-4D95-AEF4-8E65463AD20D}" srcOrd="0" destOrd="0" parTransId="{40B1744B-8381-4050-9CFF-1DAC16BF4BCB}" sibTransId="{509043D9-ED5D-4C3C-9329-DDB117669783}"/>
    <dgm:cxn modelId="{CFF897F3-F874-4C9E-BBFC-CDCB973E8AB2}" type="presOf" srcId="{EE2CA3AA-7B87-4D95-AEF4-8E65463AD20D}" destId="{07611DB4-06C4-47D6-A0EC-E0CFE6256631}" srcOrd="0" destOrd="0" presId="urn:microsoft.com/office/officeart/2005/8/layout/vList2"/>
    <dgm:cxn modelId="{0D081839-F9D1-4860-A98C-B8E93F8DA013}" type="presParOf" srcId="{9CD69ED8-E2C6-4AC6-ABB6-47B28CAFC1EB}" destId="{07611DB4-06C4-47D6-A0EC-E0CFE6256631}" srcOrd="0" destOrd="0" presId="urn:microsoft.com/office/officeart/2005/8/layout/vList2"/>
    <dgm:cxn modelId="{BE1F7C1B-0E20-4152-9975-6D87BF2F1C17}" type="presParOf" srcId="{9CD69ED8-E2C6-4AC6-ABB6-47B28CAFC1EB}" destId="{0746D826-1427-449E-92A7-BB6E7F887A2B}" srcOrd="1" destOrd="0" presId="urn:microsoft.com/office/officeart/2005/8/layout/vList2"/>
    <dgm:cxn modelId="{CC9E9A88-3D2F-4C3D-83BC-ED53F85F6671}" type="presParOf" srcId="{9CD69ED8-E2C6-4AC6-ABB6-47B28CAFC1EB}" destId="{1843EE06-3063-4AC0-803B-138CB4BCAF0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D23A2-197A-482C-A63C-E61345AECAE8}">
      <dsp:nvSpPr>
        <dsp:cNvPr id="0" name=""/>
        <dsp:cNvSpPr/>
      </dsp:nvSpPr>
      <dsp:spPr>
        <a:xfrm>
          <a:off x="2941" y="2722"/>
          <a:ext cx="6023441" cy="130923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1" kern="1200" dirty="0"/>
            <a:t>ANNUAL REPORT 2021-2022</a:t>
          </a:r>
          <a:endParaRPr lang="en-US" sz="3700" kern="1200" dirty="0"/>
        </a:p>
      </dsp:txBody>
      <dsp:txXfrm>
        <a:off x="66852" y="66633"/>
        <a:ext cx="5895619" cy="1181409"/>
      </dsp:txXfrm>
    </dsp:sp>
    <dsp:sp modelId="{DB248827-CE5E-4D37-8B0B-32513010D1A1}">
      <dsp:nvSpPr>
        <dsp:cNvPr id="0" name=""/>
        <dsp:cNvSpPr/>
      </dsp:nvSpPr>
      <dsp:spPr>
        <a:xfrm>
          <a:off x="2941" y="1377414"/>
          <a:ext cx="6023441" cy="130923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1" kern="1200" dirty="0"/>
            <a:t>* SNCN </a:t>
          </a:r>
          <a:endParaRPr lang="en-US" sz="3700" kern="1200" dirty="0"/>
        </a:p>
      </dsp:txBody>
      <dsp:txXfrm>
        <a:off x="66852" y="1441325"/>
        <a:ext cx="5895619" cy="1181409"/>
      </dsp:txXfrm>
    </dsp:sp>
    <dsp:sp modelId="{E33F42DA-4624-4E3A-A072-FB60CBC43515}">
      <dsp:nvSpPr>
        <dsp:cNvPr id="0" name=""/>
        <dsp:cNvSpPr/>
      </dsp:nvSpPr>
      <dsp:spPr>
        <a:xfrm>
          <a:off x="2941" y="2752107"/>
          <a:ext cx="6023441" cy="1309231"/>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1" kern="1200" dirty="0"/>
            <a:t>* SNSN</a:t>
          </a:r>
          <a:endParaRPr lang="en-US" sz="3700" kern="1200" dirty="0"/>
        </a:p>
      </dsp:txBody>
      <dsp:txXfrm>
        <a:off x="66852" y="2816018"/>
        <a:ext cx="5895619" cy="1181409"/>
      </dsp:txXfrm>
    </dsp:sp>
    <dsp:sp modelId="{55771B9E-7ABE-4E59-BF49-6B0B8DA83A98}">
      <dsp:nvSpPr>
        <dsp:cNvPr id="0" name=""/>
        <dsp:cNvSpPr/>
      </dsp:nvSpPr>
      <dsp:spPr>
        <a:xfrm>
          <a:off x="2941" y="4126799"/>
          <a:ext cx="6023441" cy="130923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1" kern="1200" dirty="0"/>
            <a:t>  28</a:t>
          </a:r>
          <a:r>
            <a:rPr lang="en-US" sz="3700" b="1" kern="1200" baseline="30000" dirty="0"/>
            <a:t>th</a:t>
          </a:r>
          <a:r>
            <a:rPr lang="en-US" sz="3700" b="1" kern="1200" dirty="0"/>
            <a:t> July 2022 @ Nursing Graduation ceremony </a:t>
          </a:r>
          <a:endParaRPr lang="en-US" sz="3700" kern="1200" dirty="0"/>
        </a:p>
      </dsp:txBody>
      <dsp:txXfrm>
        <a:off x="66852" y="4190710"/>
        <a:ext cx="5895619" cy="11814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CFE21-D8BC-431E-AF26-C6776967D2B1}">
      <dsp:nvSpPr>
        <dsp:cNvPr id="0" name=""/>
        <dsp:cNvSpPr/>
      </dsp:nvSpPr>
      <dsp:spPr>
        <a:xfrm>
          <a:off x="0" y="503"/>
          <a:ext cx="5827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46D56FC-47B2-442B-AE52-49855A656E48}">
      <dsp:nvSpPr>
        <dsp:cNvPr id="0" name=""/>
        <dsp:cNvSpPr/>
      </dsp:nvSpPr>
      <dsp:spPr>
        <a:xfrm>
          <a:off x="0" y="503"/>
          <a:ext cx="5827644" cy="45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FDP webinar on ‘</a:t>
          </a:r>
          <a:r>
            <a:rPr lang="en-US" sz="2100" b="1" i="1" kern="1200" dirty="0"/>
            <a:t>Research and publication</a:t>
          </a:r>
          <a:r>
            <a:rPr lang="en-US" sz="2100" i="1" kern="1200" dirty="0"/>
            <a:t>’.</a:t>
          </a:r>
          <a:endParaRPr lang="en-US" sz="2100" kern="1200" dirty="0"/>
        </a:p>
      </dsp:txBody>
      <dsp:txXfrm>
        <a:off x="0" y="503"/>
        <a:ext cx="5827644" cy="457793"/>
      </dsp:txXfrm>
    </dsp:sp>
    <dsp:sp modelId="{77E3C03D-E540-4154-88DD-CE8FBA1452D3}">
      <dsp:nvSpPr>
        <dsp:cNvPr id="0" name=""/>
        <dsp:cNvSpPr/>
      </dsp:nvSpPr>
      <dsp:spPr>
        <a:xfrm>
          <a:off x="0" y="458296"/>
          <a:ext cx="5827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AF593AF-5A14-436A-8AC4-ECF60E6CE435}">
      <dsp:nvSpPr>
        <dsp:cNvPr id="0" name=""/>
        <dsp:cNvSpPr/>
      </dsp:nvSpPr>
      <dsp:spPr>
        <a:xfrm>
          <a:off x="0" y="458296"/>
          <a:ext cx="5827644" cy="45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Webinar on ‘</a:t>
          </a:r>
          <a:r>
            <a:rPr lang="en-US" sz="2100" b="1" i="1" kern="1200"/>
            <a:t>IPR and Professionalism’</a:t>
          </a:r>
          <a:endParaRPr lang="en-US" sz="2100" kern="1200"/>
        </a:p>
      </dsp:txBody>
      <dsp:txXfrm>
        <a:off x="0" y="458296"/>
        <a:ext cx="5827644" cy="457793"/>
      </dsp:txXfrm>
    </dsp:sp>
    <dsp:sp modelId="{D8AE9CD3-0732-4A01-A8BE-3511F909C801}">
      <dsp:nvSpPr>
        <dsp:cNvPr id="0" name=""/>
        <dsp:cNvSpPr/>
      </dsp:nvSpPr>
      <dsp:spPr>
        <a:xfrm>
          <a:off x="0" y="916090"/>
          <a:ext cx="5827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A0F51DE-A661-4D85-96A6-53A99F5356B7}">
      <dsp:nvSpPr>
        <dsp:cNvPr id="0" name=""/>
        <dsp:cNvSpPr/>
      </dsp:nvSpPr>
      <dsp:spPr>
        <a:xfrm>
          <a:off x="0" y="916090"/>
          <a:ext cx="5827644" cy="45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Webinar on </a:t>
          </a:r>
          <a:r>
            <a:rPr lang="en-US" sz="2100" b="1" i="1" kern="1200"/>
            <a:t>‘Nurse as navigator’</a:t>
          </a:r>
          <a:endParaRPr lang="en-US" sz="2100" kern="1200"/>
        </a:p>
      </dsp:txBody>
      <dsp:txXfrm>
        <a:off x="0" y="916090"/>
        <a:ext cx="5827644" cy="457793"/>
      </dsp:txXfrm>
    </dsp:sp>
    <dsp:sp modelId="{ECEB08B5-8D93-44C9-94E1-D3C9A71428F9}">
      <dsp:nvSpPr>
        <dsp:cNvPr id="0" name=""/>
        <dsp:cNvSpPr/>
      </dsp:nvSpPr>
      <dsp:spPr>
        <a:xfrm>
          <a:off x="0" y="1373884"/>
          <a:ext cx="5827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F7F0B5E-C7F1-4A37-B0C4-8573BADD8992}">
      <dsp:nvSpPr>
        <dsp:cNvPr id="0" name=""/>
        <dsp:cNvSpPr/>
      </dsp:nvSpPr>
      <dsp:spPr>
        <a:xfrm>
          <a:off x="0" y="1373884"/>
          <a:ext cx="5827644" cy="45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Webinar on ‘</a:t>
          </a:r>
          <a:r>
            <a:rPr lang="en-US" sz="2100" b="1" i="1" kern="1200" dirty="0"/>
            <a:t>Emotional Intelligence</a:t>
          </a:r>
          <a:r>
            <a:rPr lang="en-US" sz="2100" i="1" kern="1200" dirty="0"/>
            <a:t>’</a:t>
          </a:r>
          <a:endParaRPr lang="en-US" sz="2100" kern="1200" dirty="0"/>
        </a:p>
      </dsp:txBody>
      <dsp:txXfrm>
        <a:off x="0" y="1373884"/>
        <a:ext cx="5827644" cy="457793"/>
      </dsp:txXfrm>
    </dsp:sp>
    <dsp:sp modelId="{067015B6-2FB5-4EB3-BA6F-2CE480BBF578}">
      <dsp:nvSpPr>
        <dsp:cNvPr id="0" name=""/>
        <dsp:cNvSpPr/>
      </dsp:nvSpPr>
      <dsp:spPr>
        <a:xfrm>
          <a:off x="0" y="1831677"/>
          <a:ext cx="5827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5BD8007-2843-4457-ADAC-EC0700C37C28}">
      <dsp:nvSpPr>
        <dsp:cNvPr id="0" name=""/>
        <dsp:cNvSpPr/>
      </dsp:nvSpPr>
      <dsp:spPr>
        <a:xfrm>
          <a:off x="0" y="1831677"/>
          <a:ext cx="5827644" cy="45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Webinar on ‘</a:t>
          </a:r>
          <a:r>
            <a:rPr lang="en-US" sz="2100" b="1" i="1" kern="1200" dirty="0"/>
            <a:t>Transforming Perception’</a:t>
          </a:r>
          <a:endParaRPr lang="en-US" sz="2100" kern="1200" dirty="0"/>
        </a:p>
      </dsp:txBody>
      <dsp:txXfrm>
        <a:off x="0" y="1831677"/>
        <a:ext cx="5827644" cy="457793"/>
      </dsp:txXfrm>
    </dsp:sp>
    <dsp:sp modelId="{A6A0663B-8308-458E-BA1A-105334FE0385}">
      <dsp:nvSpPr>
        <dsp:cNvPr id="0" name=""/>
        <dsp:cNvSpPr/>
      </dsp:nvSpPr>
      <dsp:spPr>
        <a:xfrm>
          <a:off x="0" y="2289471"/>
          <a:ext cx="5827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B48B9BF-EC33-4E82-B914-099F3B6D85C2}">
      <dsp:nvSpPr>
        <dsp:cNvPr id="0" name=""/>
        <dsp:cNvSpPr/>
      </dsp:nvSpPr>
      <dsp:spPr>
        <a:xfrm>
          <a:off x="0" y="2289471"/>
          <a:ext cx="5827644" cy="45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Webinar on ‘</a:t>
          </a:r>
          <a:r>
            <a:rPr lang="en-US" sz="2100" b="1" i="1" kern="1200" dirty="0"/>
            <a:t>A game changer ;make a difference</a:t>
          </a:r>
          <a:r>
            <a:rPr lang="en-US" sz="2100" i="1" kern="1200" dirty="0"/>
            <a:t>’</a:t>
          </a:r>
          <a:endParaRPr lang="en-US" sz="2100" kern="1200" dirty="0"/>
        </a:p>
      </dsp:txBody>
      <dsp:txXfrm>
        <a:off x="0" y="2289471"/>
        <a:ext cx="5827644" cy="457793"/>
      </dsp:txXfrm>
    </dsp:sp>
    <dsp:sp modelId="{13193ECE-7E07-46F7-8819-38AB43851B9B}">
      <dsp:nvSpPr>
        <dsp:cNvPr id="0" name=""/>
        <dsp:cNvSpPr/>
      </dsp:nvSpPr>
      <dsp:spPr>
        <a:xfrm>
          <a:off x="0" y="2747264"/>
          <a:ext cx="5827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DD8B7B6-FC0E-4D86-B8A7-4F9FBEB770D1}">
      <dsp:nvSpPr>
        <dsp:cNvPr id="0" name=""/>
        <dsp:cNvSpPr/>
      </dsp:nvSpPr>
      <dsp:spPr>
        <a:xfrm>
          <a:off x="0" y="2747264"/>
          <a:ext cx="5827644" cy="45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Webinar on ‘ </a:t>
          </a:r>
          <a:r>
            <a:rPr lang="en-US" sz="2100" b="1" i="1" kern="1200" dirty="0"/>
            <a:t>Reboot your life</a:t>
          </a:r>
          <a:r>
            <a:rPr lang="en-US" sz="2100" i="1" kern="1200" dirty="0"/>
            <a:t>’</a:t>
          </a:r>
          <a:endParaRPr lang="en-US" sz="2100" kern="1200" dirty="0"/>
        </a:p>
      </dsp:txBody>
      <dsp:txXfrm>
        <a:off x="0" y="2747264"/>
        <a:ext cx="5827644" cy="457793"/>
      </dsp:txXfrm>
    </dsp:sp>
    <dsp:sp modelId="{8D9E8546-5EAA-44D3-A41A-A5BA46437F29}">
      <dsp:nvSpPr>
        <dsp:cNvPr id="0" name=""/>
        <dsp:cNvSpPr/>
      </dsp:nvSpPr>
      <dsp:spPr>
        <a:xfrm>
          <a:off x="0" y="3205058"/>
          <a:ext cx="5827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A0E1D32-F4CD-49E7-BA5F-11956188D04E}">
      <dsp:nvSpPr>
        <dsp:cNvPr id="0" name=""/>
        <dsp:cNvSpPr/>
      </dsp:nvSpPr>
      <dsp:spPr>
        <a:xfrm>
          <a:off x="0" y="3205058"/>
          <a:ext cx="5827644" cy="45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Webinar on ‘</a:t>
          </a:r>
          <a:r>
            <a:rPr lang="en-US" sz="2100" b="1" i="1" kern="1200" dirty="0"/>
            <a:t>Research in  practice’</a:t>
          </a:r>
          <a:endParaRPr lang="en-US" sz="2100" kern="1200" dirty="0"/>
        </a:p>
      </dsp:txBody>
      <dsp:txXfrm>
        <a:off x="0" y="3205058"/>
        <a:ext cx="5827644" cy="457793"/>
      </dsp:txXfrm>
    </dsp:sp>
    <dsp:sp modelId="{C712A59C-DA89-49D3-B380-EB042BF487A5}">
      <dsp:nvSpPr>
        <dsp:cNvPr id="0" name=""/>
        <dsp:cNvSpPr/>
      </dsp:nvSpPr>
      <dsp:spPr>
        <a:xfrm>
          <a:off x="0" y="3662852"/>
          <a:ext cx="5827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F87A1D5-A4E2-4B75-9DFE-AAAB650DD7BC}">
      <dsp:nvSpPr>
        <dsp:cNvPr id="0" name=""/>
        <dsp:cNvSpPr/>
      </dsp:nvSpPr>
      <dsp:spPr>
        <a:xfrm>
          <a:off x="0" y="3662852"/>
          <a:ext cx="5827644" cy="45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Seminar on </a:t>
          </a:r>
          <a:r>
            <a:rPr lang="en-US" sz="2100" b="1" i="1" kern="1200" dirty="0"/>
            <a:t>‘ Quality on health care’</a:t>
          </a:r>
          <a:endParaRPr lang="en-US" sz="2100" kern="1200" dirty="0"/>
        </a:p>
      </dsp:txBody>
      <dsp:txXfrm>
        <a:off x="0" y="3662852"/>
        <a:ext cx="5827644" cy="4577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90C8C-2448-491F-BCE8-E41987B00FDF}">
      <dsp:nvSpPr>
        <dsp:cNvPr id="0" name=""/>
        <dsp:cNvSpPr/>
      </dsp:nvSpPr>
      <dsp:spPr>
        <a:xfrm>
          <a:off x="0" y="36138"/>
          <a:ext cx="7734300" cy="635602"/>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Journal Presentation On" </a:t>
          </a:r>
          <a:r>
            <a:rPr lang="en-US" sz="1600" b="1" kern="1200"/>
            <a:t>Tar Syndrome’ </a:t>
          </a:r>
          <a:r>
            <a:rPr lang="en-US" sz="1600" kern="1200"/>
            <a:t>by Dr.Justin</a:t>
          </a:r>
        </a:p>
      </dsp:txBody>
      <dsp:txXfrm>
        <a:off x="31028" y="67166"/>
        <a:ext cx="7672244" cy="573546"/>
      </dsp:txXfrm>
    </dsp:sp>
    <dsp:sp modelId="{914B8EAC-A34F-42D2-95C4-FEE559D504C9}">
      <dsp:nvSpPr>
        <dsp:cNvPr id="0" name=""/>
        <dsp:cNvSpPr/>
      </dsp:nvSpPr>
      <dsp:spPr>
        <a:xfrm>
          <a:off x="0" y="717820"/>
          <a:ext cx="7734300" cy="635602"/>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Journal Presentation On ‘</a:t>
          </a:r>
          <a:r>
            <a:rPr lang="en-US" sz="1600" b="1" kern="1200"/>
            <a:t>Occupational stress and yoga’ </a:t>
          </a:r>
          <a:r>
            <a:rPr lang="en-US" sz="1600" kern="1200"/>
            <a:t>by Mrs.  Elaiyarasi</a:t>
          </a:r>
        </a:p>
      </dsp:txBody>
      <dsp:txXfrm>
        <a:off x="31028" y="748848"/>
        <a:ext cx="7672244" cy="573546"/>
      </dsp:txXfrm>
    </dsp:sp>
    <dsp:sp modelId="{4C19FD32-8F11-4486-99A0-4C2E906B2597}">
      <dsp:nvSpPr>
        <dsp:cNvPr id="0" name=""/>
        <dsp:cNvSpPr/>
      </dsp:nvSpPr>
      <dsp:spPr>
        <a:xfrm>
          <a:off x="0" y="1399503"/>
          <a:ext cx="7734300" cy="635602"/>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Journal Presentation On </a:t>
          </a:r>
          <a:r>
            <a:rPr lang="en-US" sz="1600" b="1" kern="1200"/>
            <a:t>‘Missing tile syndrome</a:t>
          </a:r>
          <a:r>
            <a:rPr lang="en-US" sz="1600" kern="1200"/>
            <a:t>’ by Mrs.Gincy Samuel</a:t>
          </a:r>
        </a:p>
      </dsp:txBody>
      <dsp:txXfrm>
        <a:off x="31028" y="1430531"/>
        <a:ext cx="7672244" cy="573546"/>
      </dsp:txXfrm>
    </dsp:sp>
    <dsp:sp modelId="{C05C5328-117B-47F7-B070-3BE4F991B790}">
      <dsp:nvSpPr>
        <dsp:cNvPr id="0" name=""/>
        <dsp:cNvSpPr/>
      </dsp:nvSpPr>
      <dsp:spPr>
        <a:xfrm>
          <a:off x="0" y="2081186"/>
          <a:ext cx="7734300" cy="635602"/>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Journal Presentation On ‘</a:t>
          </a:r>
          <a:r>
            <a:rPr lang="en-US" sz="1600" b="1" kern="1200"/>
            <a:t>Surgical priorities of Appendicitis </a:t>
          </a:r>
          <a:r>
            <a:rPr lang="en-US" sz="1600" kern="1200"/>
            <a:t>‘ Ms.Sabi</a:t>
          </a:r>
        </a:p>
      </dsp:txBody>
      <dsp:txXfrm>
        <a:off x="31028" y="2112214"/>
        <a:ext cx="7672244" cy="573546"/>
      </dsp:txXfrm>
    </dsp:sp>
    <dsp:sp modelId="{9A25375F-5D3A-48A0-A31B-90EA108E0563}">
      <dsp:nvSpPr>
        <dsp:cNvPr id="0" name=""/>
        <dsp:cNvSpPr/>
      </dsp:nvSpPr>
      <dsp:spPr>
        <a:xfrm>
          <a:off x="0" y="2762868"/>
          <a:ext cx="7734300" cy="635602"/>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Journal Presentation On’</a:t>
          </a:r>
          <a:r>
            <a:rPr lang="en-US" sz="1600" b="1" kern="1200"/>
            <a:t> Epidural Analgesia For Painless Labour’ </a:t>
          </a:r>
          <a:r>
            <a:rPr lang="en-US" sz="1600" kern="1200"/>
            <a:t>Mrs.Nagammal</a:t>
          </a:r>
        </a:p>
      </dsp:txBody>
      <dsp:txXfrm>
        <a:off x="31028" y="2793896"/>
        <a:ext cx="7672244" cy="573546"/>
      </dsp:txXfrm>
    </dsp:sp>
    <dsp:sp modelId="{16A18291-3D00-47EF-B4D5-C56A8EB762FA}">
      <dsp:nvSpPr>
        <dsp:cNvPr id="0" name=""/>
        <dsp:cNvSpPr/>
      </dsp:nvSpPr>
      <dsp:spPr>
        <a:xfrm>
          <a:off x="0" y="3444551"/>
          <a:ext cx="7734300" cy="635602"/>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Journal Presentation On </a:t>
          </a:r>
          <a:r>
            <a:rPr lang="en-US" sz="1600" b="1" kern="1200"/>
            <a:t>Correlation Of Personality And Mental Well Being With Face book Use: Does Gender Play A Role </a:t>
          </a:r>
          <a:r>
            <a:rPr lang="en-US" sz="1600" kern="1200"/>
            <a:t> By Mrs.Manjula </a:t>
          </a:r>
        </a:p>
      </dsp:txBody>
      <dsp:txXfrm>
        <a:off x="31028" y="3475579"/>
        <a:ext cx="7672244" cy="5735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1AD45-2D6C-43A6-9973-872BD5797E52}">
      <dsp:nvSpPr>
        <dsp:cNvPr id="0" name=""/>
        <dsp:cNvSpPr/>
      </dsp:nvSpPr>
      <dsp:spPr>
        <a:xfrm>
          <a:off x="0" y="0"/>
          <a:ext cx="649287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C6F470-3466-4270-818B-98A7FDA2EF86}">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a:t>7.</a:t>
          </a:r>
          <a:r>
            <a:rPr lang="en-US" sz="2000" kern="1200"/>
            <a:t>Journal Presentation On </a:t>
          </a:r>
          <a:r>
            <a:rPr lang="en-US" sz="2000" b="1" kern="1200"/>
            <a:t>Nurse and Diabetes </a:t>
          </a:r>
          <a:r>
            <a:rPr lang="en-US" sz="2000" kern="1200"/>
            <a:t>by Mrs.Snehalatha</a:t>
          </a:r>
        </a:p>
      </dsp:txBody>
      <dsp:txXfrm>
        <a:off x="0" y="0"/>
        <a:ext cx="6492875" cy="1276350"/>
      </dsp:txXfrm>
    </dsp:sp>
    <dsp:sp modelId="{82FE3E21-942B-404A-957A-E11437FA6479}">
      <dsp:nvSpPr>
        <dsp:cNvPr id="0" name=""/>
        <dsp:cNvSpPr/>
      </dsp:nvSpPr>
      <dsp:spPr>
        <a:xfrm>
          <a:off x="0" y="1276350"/>
          <a:ext cx="6492875" cy="0"/>
        </a:xfrm>
        <a:prstGeom prst="line">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7E9785-017A-4DD5-9469-89042BE73D45}">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8.Journal Presentation On </a:t>
          </a:r>
          <a:r>
            <a:rPr lang="en-US" sz="2000" b="1" kern="1200"/>
            <a:t>Zika virus and its impact </a:t>
          </a:r>
          <a:r>
            <a:rPr lang="en-US" sz="2000" kern="1200"/>
            <a:t>by Mr.Syam </a:t>
          </a:r>
        </a:p>
      </dsp:txBody>
      <dsp:txXfrm>
        <a:off x="0" y="1276350"/>
        <a:ext cx="6492875" cy="1276350"/>
      </dsp:txXfrm>
    </dsp:sp>
    <dsp:sp modelId="{17EF1A15-D888-491F-88CF-8EA8B71605E2}">
      <dsp:nvSpPr>
        <dsp:cNvPr id="0" name=""/>
        <dsp:cNvSpPr/>
      </dsp:nvSpPr>
      <dsp:spPr>
        <a:xfrm>
          <a:off x="0" y="2552700"/>
          <a:ext cx="6492875" cy="0"/>
        </a:xfrm>
        <a:prstGeom prst="line">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A98292-0C58-4170-A047-663E83886150}">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9. Journal Presentation On </a:t>
          </a:r>
          <a:r>
            <a:rPr lang="en-US" sz="2000" b="1" kern="1200"/>
            <a:t> Retrospective study to identify the causes of postnatal depression among postnatal mothers of a selected hospital at Bharuch,Gujarat by Mrs.Keerthi</a:t>
          </a:r>
          <a:endParaRPr lang="en-US" sz="2000" kern="1200"/>
        </a:p>
      </dsp:txBody>
      <dsp:txXfrm>
        <a:off x="0" y="2552700"/>
        <a:ext cx="6492875" cy="1276350"/>
      </dsp:txXfrm>
    </dsp:sp>
    <dsp:sp modelId="{84BBF100-B825-4675-8C68-BCC6197309AA}">
      <dsp:nvSpPr>
        <dsp:cNvPr id="0" name=""/>
        <dsp:cNvSpPr/>
      </dsp:nvSpPr>
      <dsp:spPr>
        <a:xfrm>
          <a:off x="0" y="3829050"/>
          <a:ext cx="6492875"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6E8CC-C699-424F-8747-B420EABA9128}">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10.</a:t>
          </a:r>
          <a:r>
            <a:rPr lang="en-US" sz="2000" kern="1200"/>
            <a:t> Journal Presentation On </a:t>
          </a:r>
          <a:r>
            <a:rPr lang="en-US" sz="2000" b="1" kern="1200"/>
            <a:t>Assessing requirement on additional screening for detection of breast cancer by MRI after screening with Ultrasound”  by Ms.Geeta</a:t>
          </a:r>
          <a:endParaRPr lang="en-US" sz="2000" kern="1200"/>
        </a:p>
      </dsp:txBody>
      <dsp:txXfrm>
        <a:off x="0" y="3829050"/>
        <a:ext cx="6492875" cy="12763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98001-B421-4076-83A5-9D56F6223E3A}">
      <dsp:nvSpPr>
        <dsp:cNvPr id="0" name=""/>
        <dsp:cNvSpPr/>
      </dsp:nvSpPr>
      <dsp:spPr>
        <a:xfrm>
          <a:off x="0" y="1476"/>
          <a:ext cx="583775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C37E3D-7D95-4CD9-9F3A-677200444DA3}">
      <dsp:nvSpPr>
        <dsp:cNvPr id="0" name=""/>
        <dsp:cNvSpPr/>
      </dsp:nvSpPr>
      <dsp:spPr>
        <a:xfrm>
          <a:off x="0" y="1476"/>
          <a:ext cx="5837750" cy="100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i="1" kern="1200" dirty="0"/>
            <a:t>11</a:t>
          </a:r>
          <a:r>
            <a:rPr lang="en-US" sz="1900" kern="1200" dirty="0"/>
            <a:t>. Journal Presentation On </a:t>
          </a:r>
          <a:r>
            <a:rPr lang="en-IN" sz="1900" b="1" kern="1200" dirty="0"/>
            <a:t>Comparative study to assess knowledge regarding breastfeeding among postnatal mother of rural and urban area.” by </a:t>
          </a:r>
          <a:r>
            <a:rPr lang="en-IN" sz="1900" b="1" kern="1200" dirty="0" err="1"/>
            <a:t>Ms.Anjana</a:t>
          </a:r>
          <a:endParaRPr lang="en-US" sz="1900" kern="1200" dirty="0"/>
        </a:p>
      </dsp:txBody>
      <dsp:txXfrm>
        <a:off x="0" y="1476"/>
        <a:ext cx="5837750" cy="1006916"/>
      </dsp:txXfrm>
    </dsp:sp>
    <dsp:sp modelId="{85AC2817-4209-4790-8ABD-9F5AC23454A2}">
      <dsp:nvSpPr>
        <dsp:cNvPr id="0" name=""/>
        <dsp:cNvSpPr/>
      </dsp:nvSpPr>
      <dsp:spPr>
        <a:xfrm>
          <a:off x="0" y="1008392"/>
          <a:ext cx="583775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EED4C6-2CE3-446B-B9EB-58565D53AFE4}">
      <dsp:nvSpPr>
        <dsp:cNvPr id="0" name=""/>
        <dsp:cNvSpPr/>
      </dsp:nvSpPr>
      <dsp:spPr>
        <a:xfrm>
          <a:off x="0" y="1008392"/>
          <a:ext cx="5837750" cy="100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12. Journal Presentation On </a:t>
          </a:r>
          <a:r>
            <a:rPr lang="en-IN" sz="1900" b="1" kern="1200"/>
            <a:t>Sleep apnoea on coronary artery disease” by Ms.Dipti</a:t>
          </a:r>
          <a:endParaRPr lang="en-US" sz="1900" kern="1200"/>
        </a:p>
      </dsp:txBody>
      <dsp:txXfrm>
        <a:off x="0" y="1008392"/>
        <a:ext cx="5837750" cy="1006916"/>
      </dsp:txXfrm>
    </dsp:sp>
    <dsp:sp modelId="{C7B2D401-8AA0-423C-B5ED-D6472318D71C}">
      <dsp:nvSpPr>
        <dsp:cNvPr id="0" name=""/>
        <dsp:cNvSpPr/>
      </dsp:nvSpPr>
      <dsp:spPr>
        <a:xfrm>
          <a:off x="0" y="2015309"/>
          <a:ext cx="583775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C4B6AB-616D-4A38-A7C6-737300125772}">
      <dsp:nvSpPr>
        <dsp:cNvPr id="0" name=""/>
        <dsp:cNvSpPr/>
      </dsp:nvSpPr>
      <dsp:spPr>
        <a:xfrm>
          <a:off x="0" y="2015309"/>
          <a:ext cx="5837750" cy="100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IN" sz="1900" b="1" kern="1200"/>
            <a:t>13.</a:t>
          </a:r>
          <a:r>
            <a:rPr lang="en-US" sz="1900" kern="1200"/>
            <a:t> Journal Presentation On </a:t>
          </a:r>
          <a:r>
            <a:rPr lang="en-US" sz="1900" b="1" kern="1200"/>
            <a:t>Assessment of prevalence of ADHD among schoolchildren in selected schools by Ms.Ashitha</a:t>
          </a:r>
          <a:endParaRPr lang="en-US" sz="1900" kern="1200"/>
        </a:p>
      </dsp:txBody>
      <dsp:txXfrm>
        <a:off x="0" y="2015309"/>
        <a:ext cx="5837750" cy="10069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94331-E256-4D45-8A2B-CEC550B4553E}">
      <dsp:nvSpPr>
        <dsp:cNvPr id="0" name=""/>
        <dsp:cNvSpPr/>
      </dsp:nvSpPr>
      <dsp:spPr>
        <a:xfrm>
          <a:off x="0" y="1587"/>
          <a:ext cx="8229600" cy="676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2E2CE7-4202-42E9-BB2E-5F5B7676CA34}">
      <dsp:nvSpPr>
        <dsp:cNvPr id="0" name=""/>
        <dsp:cNvSpPr/>
      </dsp:nvSpPr>
      <dsp:spPr>
        <a:xfrm>
          <a:off x="204606" y="153773"/>
          <a:ext cx="372011" cy="372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74B262-63F9-497B-BE91-BB48B975AB63}">
      <dsp:nvSpPr>
        <dsp:cNvPr id="0" name=""/>
        <dsp:cNvSpPr/>
      </dsp:nvSpPr>
      <dsp:spPr>
        <a:xfrm>
          <a:off x="781224" y="1587"/>
          <a:ext cx="7448375" cy="67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84" tIns="71584" rIns="71584" bIns="71584" numCol="1" spcCol="1270" anchor="ctr" anchorCtr="0">
          <a:noAutofit/>
        </a:bodyPr>
        <a:lstStyle/>
        <a:p>
          <a:pPr marL="0" lvl="0" indent="0" algn="l" defTabSz="755650">
            <a:lnSpc>
              <a:spcPct val="100000"/>
            </a:lnSpc>
            <a:spcBef>
              <a:spcPct val="0"/>
            </a:spcBef>
            <a:spcAft>
              <a:spcPct val="35000"/>
            </a:spcAft>
            <a:buNone/>
          </a:pPr>
          <a:r>
            <a:rPr lang="en-US" sz="1700" kern="1200"/>
            <a:t>TEACHERS DAY  celebration on September 05</a:t>
          </a:r>
          <a:endParaRPr lang="en-US" sz="1700" kern="1200" dirty="0"/>
        </a:p>
      </dsp:txBody>
      <dsp:txXfrm>
        <a:off x="781224" y="1587"/>
        <a:ext cx="7448375" cy="676384"/>
      </dsp:txXfrm>
    </dsp:sp>
    <dsp:sp modelId="{DD686952-861C-4F00-9A75-AAA11AA6263E}">
      <dsp:nvSpPr>
        <dsp:cNvPr id="0" name=""/>
        <dsp:cNvSpPr/>
      </dsp:nvSpPr>
      <dsp:spPr>
        <a:xfrm>
          <a:off x="0" y="847068"/>
          <a:ext cx="8229600" cy="676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D6738-1F22-40A3-BB32-FD082B09F823}">
      <dsp:nvSpPr>
        <dsp:cNvPr id="0" name=""/>
        <dsp:cNvSpPr/>
      </dsp:nvSpPr>
      <dsp:spPr>
        <a:xfrm>
          <a:off x="204606" y="999254"/>
          <a:ext cx="372011" cy="3720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C88647-F998-47AA-9185-D558758E6479}">
      <dsp:nvSpPr>
        <dsp:cNvPr id="0" name=""/>
        <dsp:cNvSpPr/>
      </dsp:nvSpPr>
      <dsp:spPr>
        <a:xfrm>
          <a:off x="781224" y="847068"/>
          <a:ext cx="7448375" cy="67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84" tIns="71584" rIns="71584" bIns="71584" numCol="1" spcCol="1270" anchor="ctr" anchorCtr="0">
          <a:noAutofit/>
        </a:bodyPr>
        <a:lstStyle/>
        <a:p>
          <a:pPr marL="0" lvl="0" indent="0" algn="l" defTabSz="755650">
            <a:lnSpc>
              <a:spcPct val="100000"/>
            </a:lnSpc>
            <a:spcBef>
              <a:spcPct val="0"/>
            </a:spcBef>
            <a:spcAft>
              <a:spcPct val="35000"/>
            </a:spcAft>
            <a:buNone/>
          </a:pPr>
          <a:r>
            <a:rPr lang="en-US" sz="1700" kern="1200"/>
            <a:t>faculty  preparedness programme  from 21/03/2022 to 28/03/2022 </a:t>
          </a:r>
          <a:endParaRPr lang="en-US" sz="1700" kern="1200" dirty="0"/>
        </a:p>
      </dsp:txBody>
      <dsp:txXfrm>
        <a:off x="781224" y="847068"/>
        <a:ext cx="7448375" cy="676384"/>
      </dsp:txXfrm>
    </dsp:sp>
    <dsp:sp modelId="{D7A481F8-0392-40D1-8DBE-9164366FE55D}">
      <dsp:nvSpPr>
        <dsp:cNvPr id="0" name=""/>
        <dsp:cNvSpPr/>
      </dsp:nvSpPr>
      <dsp:spPr>
        <a:xfrm>
          <a:off x="0" y="1692548"/>
          <a:ext cx="8229600" cy="676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07C4C9-5CA0-4F03-A674-3BD98A6E82C8}">
      <dsp:nvSpPr>
        <dsp:cNvPr id="0" name=""/>
        <dsp:cNvSpPr/>
      </dsp:nvSpPr>
      <dsp:spPr>
        <a:xfrm>
          <a:off x="204606" y="1844735"/>
          <a:ext cx="372011" cy="3720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4375E3-907A-43F0-8CC3-1FED6B491F57}">
      <dsp:nvSpPr>
        <dsp:cNvPr id="0" name=""/>
        <dsp:cNvSpPr/>
      </dsp:nvSpPr>
      <dsp:spPr>
        <a:xfrm>
          <a:off x="781224" y="1692548"/>
          <a:ext cx="7448375" cy="67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84" tIns="71584" rIns="71584" bIns="71584" numCol="1" spcCol="1270" anchor="ctr" anchorCtr="0">
          <a:noAutofit/>
        </a:bodyPr>
        <a:lstStyle/>
        <a:p>
          <a:pPr marL="0" lvl="0" indent="0" algn="l" defTabSz="755650">
            <a:lnSpc>
              <a:spcPct val="100000"/>
            </a:lnSpc>
            <a:spcBef>
              <a:spcPct val="0"/>
            </a:spcBef>
            <a:spcAft>
              <a:spcPct val="35000"/>
            </a:spcAft>
            <a:buNone/>
          </a:pPr>
          <a:r>
            <a:rPr lang="en-US" sz="1700" kern="1200"/>
            <a:t>3. Faculty Interaction Program on 20/04/22 with Dr .Pia from UMEA   University </a:t>
          </a:r>
          <a:endParaRPr lang="en-US" sz="1700" kern="1200" dirty="0"/>
        </a:p>
      </dsp:txBody>
      <dsp:txXfrm>
        <a:off x="781224" y="1692548"/>
        <a:ext cx="7448375" cy="676384"/>
      </dsp:txXfrm>
    </dsp:sp>
    <dsp:sp modelId="{D03A6BD3-CD16-4F92-B2D3-9C99735474A6}">
      <dsp:nvSpPr>
        <dsp:cNvPr id="0" name=""/>
        <dsp:cNvSpPr/>
      </dsp:nvSpPr>
      <dsp:spPr>
        <a:xfrm>
          <a:off x="0" y="2538029"/>
          <a:ext cx="8229600" cy="676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A283C-F7DF-401D-A766-D60E3D28480F}">
      <dsp:nvSpPr>
        <dsp:cNvPr id="0" name=""/>
        <dsp:cNvSpPr/>
      </dsp:nvSpPr>
      <dsp:spPr>
        <a:xfrm>
          <a:off x="204606" y="2690216"/>
          <a:ext cx="372011" cy="3720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23A20F-A543-4D21-BEE8-00BBD9C10D12}">
      <dsp:nvSpPr>
        <dsp:cNvPr id="0" name=""/>
        <dsp:cNvSpPr/>
      </dsp:nvSpPr>
      <dsp:spPr>
        <a:xfrm>
          <a:off x="781224" y="2538029"/>
          <a:ext cx="7448375" cy="67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84" tIns="71584" rIns="71584" bIns="71584" numCol="1" spcCol="1270" anchor="ctr" anchorCtr="0">
          <a:noAutofit/>
        </a:bodyPr>
        <a:lstStyle/>
        <a:p>
          <a:pPr marL="0" lvl="0" indent="0" algn="l" defTabSz="755650">
            <a:lnSpc>
              <a:spcPct val="100000"/>
            </a:lnSpc>
            <a:spcBef>
              <a:spcPct val="0"/>
            </a:spcBef>
            <a:spcAft>
              <a:spcPct val="35000"/>
            </a:spcAft>
            <a:buNone/>
          </a:pPr>
          <a:r>
            <a:rPr lang="en-US" sz="1700" kern="1200"/>
            <a:t>5. ‘International nurse’s day”. On 12/05/22 </a:t>
          </a:r>
          <a:endParaRPr lang="en-US" sz="1700" kern="1200" dirty="0"/>
        </a:p>
      </dsp:txBody>
      <dsp:txXfrm>
        <a:off x="781224" y="2538029"/>
        <a:ext cx="7448375" cy="676384"/>
      </dsp:txXfrm>
    </dsp:sp>
    <dsp:sp modelId="{2D4B0231-7EFF-4799-B6F1-67824EA6FC29}">
      <dsp:nvSpPr>
        <dsp:cNvPr id="0" name=""/>
        <dsp:cNvSpPr/>
      </dsp:nvSpPr>
      <dsp:spPr>
        <a:xfrm>
          <a:off x="0" y="3383510"/>
          <a:ext cx="8229600" cy="676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3EBA7-A067-466A-8835-8A6B65DB82DF}">
      <dsp:nvSpPr>
        <dsp:cNvPr id="0" name=""/>
        <dsp:cNvSpPr/>
      </dsp:nvSpPr>
      <dsp:spPr>
        <a:xfrm>
          <a:off x="204606" y="3535696"/>
          <a:ext cx="372011" cy="3720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C49258-9D4C-4E6F-B7FC-539F28D86DA5}">
      <dsp:nvSpPr>
        <dsp:cNvPr id="0" name=""/>
        <dsp:cNvSpPr/>
      </dsp:nvSpPr>
      <dsp:spPr>
        <a:xfrm>
          <a:off x="781224" y="3383510"/>
          <a:ext cx="7448375" cy="67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84" tIns="71584" rIns="71584" bIns="71584" numCol="1" spcCol="1270" anchor="ctr" anchorCtr="0">
          <a:noAutofit/>
        </a:bodyPr>
        <a:lstStyle/>
        <a:p>
          <a:pPr marL="0" lvl="0" indent="0" algn="l" defTabSz="755650">
            <a:lnSpc>
              <a:spcPct val="100000"/>
            </a:lnSpc>
            <a:spcBef>
              <a:spcPct val="0"/>
            </a:spcBef>
            <a:spcAft>
              <a:spcPct val="35000"/>
            </a:spcAft>
            <a:buNone/>
          </a:pPr>
          <a:r>
            <a:rPr lang="en-US" sz="1700" kern="1200"/>
            <a:t>6. </a:t>
          </a:r>
          <a:r>
            <a:rPr lang="en-IN" sz="1700" kern="1200"/>
            <a:t>Faculty interaction programme was conducted on 24/06/22 with Mohan K Krishnan, Assistant professor, dept. Of paediatric, University of South Florida. </a:t>
          </a:r>
          <a:endParaRPr lang="en-US" sz="1700" kern="1200" dirty="0"/>
        </a:p>
      </dsp:txBody>
      <dsp:txXfrm>
        <a:off x="781224" y="3383510"/>
        <a:ext cx="7448375" cy="676384"/>
      </dsp:txXfrm>
    </dsp:sp>
    <dsp:sp modelId="{E9EBAD16-1048-4A2E-A662-11D0C71E9F8D}">
      <dsp:nvSpPr>
        <dsp:cNvPr id="0" name=""/>
        <dsp:cNvSpPr/>
      </dsp:nvSpPr>
      <dsp:spPr>
        <a:xfrm>
          <a:off x="0" y="4228991"/>
          <a:ext cx="8229600" cy="6763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51A6ED-BB0E-4D8D-8D69-F8F25B755128}">
      <dsp:nvSpPr>
        <dsp:cNvPr id="0" name=""/>
        <dsp:cNvSpPr/>
      </dsp:nvSpPr>
      <dsp:spPr>
        <a:xfrm>
          <a:off x="204606" y="4381177"/>
          <a:ext cx="372011" cy="37201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A0108A-2DEA-4404-8998-50B97BC3A24D}">
      <dsp:nvSpPr>
        <dsp:cNvPr id="0" name=""/>
        <dsp:cNvSpPr/>
      </dsp:nvSpPr>
      <dsp:spPr>
        <a:xfrm>
          <a:off x="781224" y="4228991"/>
          <a:ext cx="7448375" cy="67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84" tIns="71584" rIns="71584" bIns="71584" numCol="1" spcCol="1270" anchor="ctr" anchorCtr="0">
          <a:noAutofit/>
        </a:bodyPr>
        <a:lstStyle/>
        <a:p>
          <a:pPr marL="0" lvl="0" indent="0" algn="l" defTabSz="755650">
            <a:lnSpc>
              <a:spcPct val="100000"/>
            </a:lnSpc>
            <a:spcBef>
              <a:spcPct val="0"/>
            </a:spcBef>
            <a:spcAft>
              <a:spcPct val="35000"/>
            </a:spcAft>
            <a:buNone/>
          </a:pPr>
          <a:r>
            <a:rPr lang="en-IN" sz="1700" kern="1200"/>
            <a:t>7. </a:t>
          </a:r>
          <a:r>
            <a:rPr lang="en-US" sz="1700" kern="1200"/>
            <a:t>library orientation programme , on 05/07/22</a:t>
          </a:r>
          <a:endParaRPr lang="en-US" sz="1700" kern="1200" dirty="0"/>
        </a:p>
      </dsp:txBody>
      <dsp:txXfrm>
        <a:off x="781224" y="4228991"/>
        <a:ext cx="7448375" cy="6763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38283-862A-48B6-8BCF-8AF3C1A498C5}">
      <dsp:nvSpPr>
        <dsp:cNvPr id="0" name=""/>
        <dsp:cNvSpPr/>
      </dsp:nvSpPr>
      <dsp:spPr>
        <a:xfrm>
          <a:off x="0" y="90153"/>
          <a:ext cx="5633178" cy="13386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Ms Bhagya,Ms Geeta &amp; Ms Ashitha.C, Lecturers</a:t>
          </a:r>
          <a:endParaRPr lang="en-US" sz="1900" kern="1200"/>
        </a:p>
      </dsp:txBody>
      <dsp:txXfrm>
        <a:off x="65348" y="155501"/>
        <a:ext cx="5502482" cy="1207966"/>
      </dsp:txXfrm>
    </dsp:sp>
    <dsp:sp modelId="{47C7CE6F-356E-4113-A21A-2D4793FDF981}">
      <dsp:nvSpPr>
        <dsp:cNvPr id="0" name=""/>
        <dsp:cNvSpPr/>
      </dsp:nvSpPr>
      <dsp:spPr>
        <a:xfrm>
          <a:off x="0" y="1483536"/>
          <a:ext cx="5633178" cy="133866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Research projects  was submitted to AJNER journal.</a:t>
          </a:r>
          <a:endParaRPr lang="en-US" sz="1900" kern="1200"/>
        </a:p>
      </dsp:txBody>
      <dsp:txXfrm>
        <a:off x="65348" y="1548884"/>
        <a:ext cx="5502482" cy="1207966"/>
      </dsp:txXfrm>
    </dsp:sp>
    <dsp:sp modelId="{EB19971C-A89D-4663-A356-A7770D55F2B3}">
      <dsp:nvSpPr>
        <dsp:cNvPr id="0" name=""/>
        <dsp:cNvSpPr/>
      </dsp:nvSpPr>
      <dsp:spPr>
        <a:xfrm>
          <a:off x="0" y="2876919"/>
          <a:ext cx="5633178" cy="133866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“Effectiveness of structured teaching programme on knowledge regarding Attention deficit Hyperactivity disorder among primary school teachers working in selected primary schools , Bengaluru”</a:t>
          </a:r>
          <a:endParaRPr lang="en-US" sz="1900" kern="1200"/>
        </a:p>
      </dsp:txBody>
      <dsp:txXfrm>
        <a:off x="65348" y="2942267"/>
        <a:ext cx="5502482" cy="12079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510BB-C561-4A27-8B75-D0FFFE607FFF}">
      <dsp:nvSpPr>
        <dsp:cNvPr id="0" name=""/>
        <dsp:cNvSpPr/>
      </dsp:nvSpPr>
      <dsp:spPr>
        <a:xfrm>
          <a:off x="0" y="260255"/>
          <a:ext cx="5461095" cy="3118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842" tIns="312420" rIns="423842"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a:t>Profile of the institution </a:t>
          </a:r>
          <a:endParaRPr lang="en-US" sz="1500" kern="1200"/>
        </a:p>
        <a:p>
          <a:pPr marL="114300" lvl="1" indent="-114300" algn="l" defTabSz="666750">
            <a:lnSpc>
              <a:spcPct val="90000"/>
            </a:lnSpc>
            <a:spcBef>
              <a:spcPct val="0"/>
            </a:spcBef>
            <a:spcAft>
              <a:spcPct val="15000"/>
            </a:spcAft>
            <a:buChar char="•"/>
          </a:pPr>
          <a:r>
            <a:rPr lang="en-US" sz="1500" b="1" kern="1200"/>
            <a:t>Reports of   </a:t>
          </a:r>
          <a:endParaRPr lang="en-US" sz="1500" kern="1200"/>
        </a:p>
        <a:p>
          <a:pPr marL="228600" lvl="2" indent="-114300" algn="l" defTabSz="666750">
            <a:lnSpc>
              <a:spcPct val="90000"/>
            </a:lnSpc>
            <a:spcBef>
              <a:spcPct val="0"/>
            </a:spcBef>
            <a:spcAft>
              <a:spcPct val="15000"/>
            </a:spcAft>
            <a:buChar char="•"/>
          </a:pPr>
          <a:r>
            <a:rPr lang="en-US" sz="1500" b="1" kern="1200"/>
            <a:t>Academics</a:t>
          </a:r>
          <a:endParaRPr lang="en-US" sz="1500" kern="1200"/>
        </a:p>
        <a:p>
          <a:pPr marL="228600" lvl="2" indent="-114300" algn="l" defTabSz="666750">
            <a:lnSpc>
              <a:spcPct val="90000"/>
            </a:lnSpc>
            <a:spcBef>
              <a:spcPct val="0"/>
            </a:spcBef>
            <a:spcAft>
              <a:spcPct val="15000"/>
            </a:spcAft>
            <a:buChar char="•"/>
          </a:pPr>
          <a:r>
            <a:rPr lang="en-US" sz="1500" b="1" kern="1200"/>
            <a:t>IQAC</a:t>
          </a:r>
          <a:endParaRPr lang="en-US" sz="1500" kern="1200"/>
        </a:p>
        <a:p>
          <a:pPr marL="228600" lvl="2" indent="-114300" algn="l" defTabSz="666750">
            <a:lnSpc>
              <a:spcPct val="90000"/>
            </a:lnSpc>
            <a:spcBef>
              <a:spcPct val="0"/>
            </a:spcBef>
            <a:spcAft>
              <a:spcPct val="15000"/>
            </a:spcAft>
            <a:buChar char="•"/>
          </a:pPr>
          <a:r>
            <a:rPr lang="en-US" sz="1500" b="1" kern="1200"/>
            <a:t>Clinicals</a:t>
          </a:r>
          <a:endParaRPr lang="en-US" sz="1500" kern="1200"/>
        </a:p>
        <a:p>
          <a:pPr marL="228600" lvl="2" indent="-114300" algn="l" defTabSz="666750">
            <a:lnSpc>
              <a:spcPct val="90000"/>
            </a:lnSpc>
            <a:spcBef>
              <a:spcPct val="0"/>
            </a:spcBef>
            <a:spcAft>
              <a:spcPct val="15000"/>
            </a:spcAft>
            <a:buChar char="•"/>
          </a:pPr>
          <a:r>
            <a:rPr lang="en-US" sz="1500" b="1" kern="1200"/>
            <a:t>Placement</a:t>
          </a:r>
          <a:endParaRPr lang="en-US" sz="1500" kern="1200"/>
        </a:p>
        <a:p>
          <a:pPr marL="228600" lvl="2" indent="-114300" algn="l" defTabSz="666750">
            <a:lnSpc>
              <a:spcPct val="90000"/>
            </a:lnSpc>
            <a:spcBef>
              <a:spcPct val="0"/>
            </a:spcBef>
            <a:spcAft>
              <a:spcPct val="15000"/>
            </a:spcAft>
            <a:buChar char="•"/>
          </a:pPr>
          <a:r>
            <a:rPr lang="en-US" sz="1500" b="1" kern="1200"/>
            <a:t>Department</a:t>
          </a:r>
          <a:endParaRPr lang="en-US" sz="1500" kern="1200"/>
        </a:p>
        <a:p>
          <a:pPr marL="228600" lvl="2" indent="-114300" algn="l" defTabSz="666750">
            <a:lnSpc>
              <a:spcPct val="90000"/>
            </a:lnSpc>
            <a:spcBef>
              <a:spcPct val="0"/>
            </a:spcBef>
            <a:spcAft>
              <a:spcPct val="15000"/>
            </a:spcAft>
            <a:buChar char="•"/>
          </a:pPr>
          <a:r>
            <a:rPr lang="en-US" sz="1500" b="1" kern="1200"/>
            <a:t>Research</a:t>
          </a:r>
          <a:endParaRPr lang="en-US" sz="1500" kern="1200"/>
        </a:p>
        <a:p>
          <a:pPr marL="228600" lvl="2" indent="-114300" algn="l" defTabSz="666750">
            <a:lnSpc>
              <a:spcPct val="90000"/>
            </a:lnSpc>
            <a:spcBef>
              <a:spcPct val="0"/>
            </a:spcBef>
            <a:spcAft>
              <a:spcPct val="15000"/>
            </a:spcAft>
            <a:buChar char="•"/>
          </a:pPr>
          <a:r>
            <a:rPr lang="en-US" sz="1500" b="1" kern="1200"/>
            <a:t>Faculty Development</a:t>
          </a:r>
          <a:endParaRPr lang="en-US" sz="1500" kern="1200"/>
        </a:p>
        <a:p>
          <a:pPr marL="228600" lvl="2" indent="-114300" algn="l" defTabSz="666750">
            <a:lnSpc>
              <a:spcPct val="90000"/>
            </a:lnSpc>
            <a:spcBef>
              <a:spcPct val="0"/>
            </a:spcBef>
            <a:spcAft>
              <a:spcPct val="15000"/>
            </a:spcAft>
            <a:buChar char="•"/>
          </a:pPr>
          <a:r>
            <a:rPr lang="en-US" sz="1500" b="1" kern="1200"/>
            <a:t>NSS and SNA</a:t>
          </a:r>
          <a:endParaRPr lang="en-US" sz="1500" kern="1200"/>
        </a:p>
        <a:p>
          <a:pPr marL="114300" lvl="1" indent="-114300" algn="l" defTabSz="666750">
            <a:lnSpc>
              <a:spcPct val="90000"/>
            </a:lnSpc>
            <a:spcBef>
              <a:spcPct val="0"/>
            </a:spcBef>
            <a:spcAft>
              <a:spcPct val="15000"/>
            </a:spcAft>
            <a:buChar char="•"/>
          </a:pPr>
          <a:endParaRPr lang="en-US" sz="1500" kern="1200" dirty="0"/>
        </a:p>
      </dsp:txBody>
      <dsp:txXfrm>
        <a:off x="0" y="260255"/>
        <a:ext cx="5461095" cy="3118500"/>
      </dsp:txXfrm>
    </dsp:sp>
    <dsp:sp modelId="{3309B59E-AD97-4A2F-B68B-7E77FC3A1C7D}">
      <dsp:nvSpPr>
        <dsp:cNvPr id="0" name=""/>
        <dsp:cNvSpPr/>
      </dsp:nvSpPr>
      <dsp:spPr>
        <a:xfrm>
          <a:off x="273054" y="38855"/>
          <a:ext cx="3822766"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91" tIns="0" rIns="144491" bIns="0" numCol="1" spcCol="1270" anchor="ctr" anchorCtr="0">
          <a:noAutofit/>
        </a:bodyPr>
        <a:lstStyle/>
        <a:p>
          <a:pPr marL="0" lvl="0" indent="0" algn="l" defTabSz="666750">
            <a:lnSpc>
              <a:spcPct val="90000"/>
            </a:lnSpc>
            <a:spcBef>
              <a:spcPct val="0"/>
            </a:spcBef>
            <a:spcAft>
              <a:spcPct val="35000"/>
            </a:spcAft>
            <a:buNone/>
          </a:pPr>
          <a:r>
            <a:rPr lang="en-US" sz="1500" b="1" kern="1200"/>
            <a:t>Mull over the below:</a:t>
          </a:r>
          <a:endParaRPr lang="en-US" sz="1500" kern="1200"/>
        </a:p>
      </dsp:txBody>
      <dsp:txXfrm>
        <a:off x="294670" y="60471"/>
        <a:ext cx="3779534"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7FC1-8212-4A09-8A83-358312A233A3}">
      <dsp:nvSpPr>
        <dsp:cNvPr id="0" name=""/>
        <dsp:cNvSpPr/>
      </dsp:nvSpPr>
      <dsp:spPr>
        <a:xfrm>
          <a:off x="0" y="48464"/>
          <a:ext cx="1026343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VISION : </a:t>
          </a:r>
          <a:endParaRPr lang="en-US" sz="1700" kern="1200" dirty="0"/>
        </a:p>
      </dsp:txBody>
      <dsp:txXfrm>
        <a:off x="19904" y="68368"/>
        <a:ext cx="10223630" cy="367937"/>
      </dsp:txXfrm>
    </dsp:sp>
    <dsp:sp modelId="{B1BE2B3F-6593-4558-B51E-A5EDB69D8433}">
      <dsp:nvSpPr>
        <dsp:cNvPr id="0" name=""/>
        <dsp:cNvSpPr/>
      </dsp:nvSpPr>
      <dsp:spPr>
        <a:xfrm>
          <a:off x="0" y="456210"/>
          <a:ext cx="10263438" cy="107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864" tIns="30480" rIns="170688" bIns="30480" numCol="1" spcCol="1270" anchor="t" anchorCtr="0">
          <a:noAutofit/>
        </a:bodyPr>
        <a:lstStyle/>
        <a:p>
          <a:pPr marL="228600" lvl="1" indent="-228600" algn="just" defTabSz="1066800">
            <a:lnSpc>
              <a:spcPct val="90000"/>
            </a:lnSpc>
            <a:spcBef>
              <a:spcPct val="0"/>
            </a:spcBef>
            <a:spcAft>
              <a:spcPct val="20000"/>
            </a:spcAft>
            <a:buChar char="•"/>
          </a:pPr>
          <a:r>
            <a:rPr lang="en-US" sz="2400" kern="1200" dirty="0"/>
            <a:t>“Acharya Institutes, committed to the cause of </a:t>
          </a:r>
          <a:r>
            <a:rPr lang="en-US" sz="2400" kern="1200" dirty="0">
              <a:highlight>
                <a:srgbClr val="FFFF00"/>
              </a:highlight>
            </a:rPr>
            <a:t>value- based education </a:t>
          </a:r>
          <a:r>
            <a:rPr lang="en-US" sz="2400" kern="1200" dirty="0"/>
            <a:t>in all disciplines, envisions itself as a fountainhead of innovative human enterprise, </a:t>
          </a:r>
          <a:r>
            <a:rPr lang="en-US" sz="2400" kern="1200" dirty="0">
              <a:solidFill>
                <a:srgbClr val="FF0000"/>
              </a:solidFill>
            </a:rPr>
            <a:t>with inspiration initiatives for academic excellence</a:t>
          </a:r>
          <a:r>
            <a:rPr lang="en-US" sz="2400" kern="1200" dirty="0"/>
            <a:t>”</a:t>
          </a:r>
        </a:p>
      </dsp:txBody>
      <dsp:txXfrm>
        <a:off x="0" y="456210"/>
        <a:ext cx="10263438" cy="1073295"/>
      </dsp:txXfrm>
    </dsp:sp>
    <dsp:sp modelId="{79D24CFF-DB7D-4A2B-9EAF-6D142DF7604B}">
      <dsp:nvSpPr>
        <dsp:cNvPr id="0" name=""/>
        <dsp:cNvSpPr/>
      </dsp:nvSpPr>
      <dsp:spPr>
        <a:xfrm>
          <a:off x="0" y="1529505"/>
          <a:ext cx="1026343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MISSION : </a:t>
          </a:r>
          <a:endParaRPr lang="en-US" sz="1700" kern="1200"/>
        </a:p>
      </dsp:txBody>
      <dsp:txXfrm>
        <a:off x="19904" y="1549409"/>
        <a:ext cx="10223630" cy="367937"/>
      </dsp:txXfrm>
    </dsp:sp>
    <dsp:sp modelId="{50F6B4FA-6206-44E3-A0A5-6C5212C32C91}">
      <dsp:nvSpPr>
        <dsp:cNvPr id="0" name=""/>
        <dsp:cNvSpPr/>
      </dsp:nvSpPr>
      <dsp:spPr>
        <a:xfrm>
          <a:off x="0" y="1937250"/>
          <a:ext cx="10263438" cy="1759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864" tIns="25400" rIns="142240" bIns="25400" numCol="1" spcCol="1270" anchor="t" anchorCtr="0">
          <a:noAutofit/>
        </a:bodyPr>
        <a:lstStyle/>
        <a:p>
          <a:pPr marL="228600" lvl="1" indent="-228600" algn="just" defTabSz="889000">
            <a:lnSpc>
              <a:spcPct val="90000"/>
            </a:lnSpc>
            <a:spcBef>
              <a:spcPct val="0"/>
            </a:spcBef>
            <a:spcAft>
              <a:spcPct val="20000"/>
            </a:spcAft>
            <a:buChar char="•"/>
          </a:pPr>
          <a:r>
            <a:rPr lang="en-US" sz="2000" kern="1200" dirty="0"/>
            <a:t>"</a:t>
          </a:r>
          <a:r>
            <a:rPr lang="en-US" sz="2400" kern="1200" dirty="0"/>
            <a:t>The Institution is committed to provide </a:t>
          </a:r>
          <a:r>
            <a:rPr lang="en-US" sz="2400" kern="1200" dirty="0">
              <a:highlight>
                <a:srgbClr val="FFFF00"/>
              </a:highlight>
            </a:rPr>
            <a:t>quality education </a:t>
          </a:r>
          <a:r>
            <a:rPr lang="en-US" sz="2400" kern="1200" dirty="0"/>
            <a:t>that prepares resilient professional nurses who care and practice holistically to meet the ever- changing challenges of the 21st century, through a culture of evidence -based practice. The Mission is accomplished through a </a:t>
          </a:r>
          <a:r>
            <a:rPr lang="en-US" sz="2400" kern="1200" dirty="0">
              <a:solidFill>
                <a:srgbClr val="FF0000"/>
              </a:solidFill>
            </a:rPr>
            <a:t>collaborative, accepting environment, fostered by mentoring and role modeling"</a:t>
          </a:r>
          <a:endParaRPr lang="en-US" sz="2000" kern="1200" dirty="0">
            <a:solidFill>
              <a:srgbClr val="FF0000"/>
            </a:solidFill>
          </a:endParaRPr>
        </a:p>
      </dsp:txBody>
      <dsp:txXfrm>
        <a:off x="0" y="1937250"/>
        <a:ext cx="10263438" cy="1759500"/>
      </dsp:txXfrm>
    </dsp:sp>
    <dsp:sp modelId="{9E2BD402-6A79-427D-9425-26D05083201B}">
      <dsp:nvSpPr>
        <dsp:cNvPr id="0" name=""/>
        <dsp:cNvSpPr/>
      </dsp:nvSpPr>
      <dsp:spPr>
        <a:xfrm>
          <a:off x="0" y="3696750"/>
          <a:ext cx="1026343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QUALITY POLICY :</a:t>
          </a:r>
          <a:endParaRPr lang="en-US" sz="1700" kern="1200"/>
        </a:p>
      </dsp:txBody>
      <dsp:txXfrm>
        <a:off x="19904" y="3716654"/>
        <a:ext cx="10223630" cy="367937"/>
      </dsp:txXfrm>
    </dsp:sp>
    <dsp:sp modelId="{7343C6A2-4A58-4534-8905-D1A08538974C}">
      <dsp:nvSpPr>
        <dsp:cNvPr id="0" name=""/>
        <dsp:cNvSpPr/>
      </dsp:nvSpPr>
      <dsp:spPr>
        <a:xfrm>
          <a:off x="0" y="4104495"/>
          <a:ext cx="10263438"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864" tIns="30480" rIns="170688" bIns="30480" numCol="1" spcCol="1270" anchor="t" anchorCtr="0">
          <a:noAutofit/>
        </a:bodyPr>
        <a:lstStyle/>
        <a:p>
          <a:pPr marL="228600" lvl="1" indent="-228600" algn="just" defTabSz="1066800">
            <a:lnSpc>
              <a:spcPct val="90000"/>
            </a:lnSpc>
            <a:spcBef>
              <a:spcPct val="0"/>
            </a:spcBef>
            <a:spcAft>
              <a:spcPct val="20000"/>
            </a:spcAft>
            <a:buChar char="•"/>
          </a:pPr>
          <a:r>
            <a:rPr lang="en-US" sz="2400" kern="1200" dirty="0"/>
            <a:t>“We at Acharya Institutes, promise to continually strive towards </a:t>
          </a:r>
          <a:r>
            <a:rPr lang="en-US" sz="2400" kern="1200" dirty="0">
              <a:highlight>
                <a:srgbClr val="FFFF00"/>
              </a:highlight>
            </a:rPr>
            <a:t>total quality </a:t>
          </a:r>
          <a:r>
            <a:rPr lang="en-US" sz="2400" kern="1200" dirty="0"/>
            <a:t>in all our endeavors through </a:t>
          </a:r>
          <a:r>
            <a:rPr lang="en-US" sz="2400" kern="1200" dirty="0">
              <a:solidFill>
                <a:srgbClr val="FF0000"/>
              </a:solidFill>
            </a:rPr>
            <a:t>equity with accessibility, commitment with honesty, adaptability with efficiency </a:t>
          </a:r>
          <a:r>
            <a:rPr lang="en-US" sz="2400" kern="1200" dirty="0"/>
            <a:t>while blending concern for environment and social development”</a:t>
          </a:r>
        </a:p>
      </dsp:txBody>
      <dsp:txXfrm>
        <a:off x="0" y="4104495"/>
        <a:ext cx="10263438" cy="1407600"/>
      </dsp:txXfrm>
    </dsp:sp>
    <dsp:sp modelId="{95B8C96E-82C9-49C6-A92C-F19D0C20B681}">
      <dsp:nvSpPr>
        <dsp:cNvPr id="0" name=""/>
        <dsp:cNvSpPr/>
      </dsp:nvSpPr>
      <dsp:spPr>
        <a:xfrm>
          <a:off x="0" y="5512095"/>
          <a:ext cx="1026343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MOTTO :</a:t>
          </a:r>
          <a:endParaRPr lang="en-US" sz="1700" kern="1200"/>
        </a:p>
      </dsp:txBody>
      <dsp:txXfrm>
        <a:off x="19904" y="5531999"/>
        <a:ext cx="10223630" cy="367937"/>
      </dsp:txXfrm>
    </dsp:sp>
    <dsp:sp modelId="{53B1EAE0-B4FE-4B05-8C88-CC6148890C21}">
      <dsp:nvSpPr>
        <dsp:cNvPr id="0" name=""/>
        <dsp:cNvSpPr/>
      </dsp:nvSpPr>
      <dsp:spPr>
        <a:xfrm>
          <a:off x="0" y="5919840"/>
          <a:ext cx="10263438" cy="38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86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a:t>
          </a:r>
          <a:r>
            <a:rPr lang="en-US" sz="2400" kern="1200" dirty="0">
              <a:highlight>
                <a:srgbClr val="FFFF00"/>
              </a:highlight>
            </a:rPr>
            <a:t>Nurturing Aspirations Supporting Growth</a:t>
          </a:r>
          <a:r>
            <a:rPr lang="en-US" sz="2400" kern="1200" dirty="0"/>
            <a:t>”</a:t>
          </a:r>
          <a:r>
            <a:rPr lang="en-US" sz="2400" b="1" kern="1200" dirty="0"/>
            <a:t>	</a:t>
          </a:r>
          <a:r>
            <a:rPr lang="en-US" sz="1200" b="1" kern="1200" dirty="0"/>
            <a:t>	</a:t>
          </a:r>
          <a:endParaRPr lang="en-US" sz="1200" kern="1200" dirty="0"/>
        </a:p>
      </dsp:txBody>
      <dsp:txXfrm>
        <a:off x="0" y="5919840"/>
        <a:ext cx="10263438" cy="3870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9EBC7-1D42-47CA-AA3A-BF0E55785DBB}">
      <dsp:nvSpPr>
        <dsp:cNvPr id="0" name=""/>
        <dsp:cNvSpPr/>
      </dsp:nvSpPr>
      <dsp:spPr>
        <a:xfrm>
          <a:off x="0" y="2005"/>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B1968-EA2C-4355-B8F9-4F826CCBC390}">
      <dsp:nvSpPr>
        <dsp:cNvPr id="0" name=""/>
        <dsp:cNvSpPr/>
      </dsp:nvSpPr>
      <dsp:spPr>
        <a:xfrm>
          <a:off x="0" y="2005"/>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NAAC External Audit </a:t>
          </a:r>
        </a:p>
      </dsp:txBody>
      <dsp:txXfrm>
        <a:off x="0" y="2005"/>
        <a:ext cx="4790159" cy="372942"/>
      </dsp:txXfrm>
    </dsp:sp>
    <dsp:sp modelId="{96324BB4-F89E-4704-9AB5-540F33257908}">
      <dsp:nvSpPr>
        <dsp:cNvPr id="0" name=""/>
        <dsp:cNvSpPr/>
      </dsp:nvSpPr>
      <dsp:spPr>
        <a:xfrm>
          <a:off x="0" y="374947"/>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1BC7B0-0AB4-4A95-A912-EFAEF34F1301}">
      <dsp:nvSpPr>
        <dsp:cNvPr id="0" name=""/>
        <dsp:cNvSpPr/>
      </dsp:nvSpPr>
      <dsp:spPr>
        <a:xfrm>
          <a:off x="0" y="374947"/>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Hostel –Faculty Roaster </a:t>
          </a:r>
        </a:p>
      </dsp:txBody>
      <dsp:txXfrm>
        <a:off x="0" y="374947"/>
        <a:ext cx="4790159" cy="372942"/>
      </dsp:txXfrm>
    </dsp:sp>
    <dsp:sp modelId="{AB40FD14-354A-41DD-A66F-6E2E41AC4A99}">
      <dsp:nvSpPr>
        <dsp:cNvPr id="0" name=""/>
        <dsp:cNvSpPr/>
      </dsp:nvSpPr>
      <dsp:spPr>
        <a:xfrm>
          <a:off x="0" y="747889"/>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17B4AE-0780-4A02-B657-D66F8832B5B6}">
      <dsp:nvSpPr>
        <dsp:cNvPr id="0" name=""/>
        <dsp:cNvSpPr/>
      </dsp:nvSpPr>
      <dsp:spPr>
        <a:xfrm>
          <a:off x="0" y="747889"/>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Empowered IQAC (QA)</a:t>
          </a:r>
        </a:p>
      </dsp:txBody>
      <dsp:txXfrm>
        <a:off x="0" y="747889"/>
        <a:ext cx="4790159" cy="372942"/>
      </dsp:txXfrm>
    </dsp:sp>
    <dsp:sp modelId="{A2A70066-80BA-4589-B77E-E9385B198191}">
      <dsp:nvSpPr>
        <dsp:cNvPr id="0" name=""/>
        <dsp:cNvSpPr/>
      </dsp:nvSpPr>
      <dsp:spPr>
        <a:xfrm>
          <a:off x="0" y="1120831"/>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A1AF0-9DA9-4021-A219-B7E9FBF33AC7}">
      <dsp:nvSpPr>
        <dsp:cNvPr id="0" name=""/>
        <dsp:cNvSpPr/>
      </dsp:nvSpPr>
      <dsp:spPr>
        <a:xfrm>
          <a:off x="0" y="1120831"/>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Work Schedule Mapping </a:t>
          </a:r>
        </a:p>
      </dsp:txBody>
      <dsp:txXfrm>
        <a:off x="0" y="1120831"/>
        <a:ext cx="4790159" cy="372942"/>
      </dsp:txXfrm>
    </dsp:sp>
    <dsp:sp modelId="{4A0476A6-DD7A-4893-9A2E-A91C66453A9C}">
      <dsp:nvSpPr>
        <dsp:cNvPr id="0" name=""/>
        <dsp:cNvSpPr/>
      </dsp:nvSpPr>
      <dsp:spPr>
        <a:xfrm>
          <a:off x="0" y="1493774"/>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C70F0-5AC5-4E81-AFAD-2B914531D551}">
      <dsp:nvSpPr>
        <dsp:cNvPr id="0" name=""/>
        <dsp:cNvSpPr/>
      </dsp:nvSpPr>
      <dsp:spPr>
        <a:xfrm>
          <a:off x="0" y="1493774"/>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Empowered Coordinators Functions </a:t>
          </a:r>
        </a:p>
      </dsp:txBody>
      <dsp:txXfrm>
        <a:off x="0" y="1493774"/>
        <a:ext cx="4790159" cy="372942"/>
      </dsp:txXfrm>
    </dsp:sp>
    <dsp:sp modelId="{3D7F3175-9009-419E-9EB7-CDD8EF352505}">
      <dsp:nvSpPr>
        <dsp:cNvPr id="0" name=""/>
        <dsp:cNvSpPr/>
      </dsp:nvSpPr>
      <dsp:spPr>
        <a:xfrm>
          <a:off x="0" y="1866716"/>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CDCE7-D81B-4F00-A8A5-903712F0F7D7}">
      <dsp:nvSpPr>
        <dsp:cNvPr id="0" name=""/>
        <dsp:cNvSpPr/>
      </dsp:nvSpPr>
      <dsp:spPr>
        <a:xfrm>
          <a:off x="0" y="1866716"/>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Student Counselling </a:t>
          </a:r>
        </a:p>
      </dsp:txBody>
      <dsp:txXfrm>
        <a:off x="0" y="1866716"/>
        <a:ext cx="4790159" cy="372942"/>
      </dsp:txXfrm>
    </dsp:sp>
    <dsp:sp modelId="{94D841FB-596C-4E66-BB82-3E5027787EBB}">
      <dsp:nvSpPr>
        <dsp:cNvPr id="0" name=""/>
        <dsp:cNvSpPr/>
      </dsp:nvSpPr>
      <dsp:spPr>
        <a:xfrm>
          <a:off x="0" y="2239658"/>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D44B00-3A3A-4ECD-87B4-4D5A2CC05822}">
      <dsp:nvSpPr>
        <dsp:cNvPr id="0" name=""/>
        <dsp:cNvSpPr/>
      </dsp:nvSpPr>
      <dsp:spPr>
        <a:xfrm>
          <a:off x="0" y="2239658"/>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CR meet </a:t>
          </a:r>
        </a:p>
      </dsp:txBody>
      <dsp:txXfrm>
        <a:off x="0" y="2239658"/>
        <a:ext cx="4790159" cy="372942"/>
      </dsp:txXfrm>
    </dsp:sp>
    <dsp:sp modelId="{F47650CB-7959-4543-A0BA-04605C0757BE}">
      <dsp:nvSpPr>
        <dsp:cNvPr id="0" name=""/>
        <dsp:cNvSpPr/>
      </dsp:nvSpPr>
      <dsp:spPr>
        <a:xfrm>
          <a:off x="0" y="2612600"/>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D753C-32C1-4783-AB90-FEBC13452C9E}">
      <dsp:nvSpPr>
        <dsp:cNvPr id="0" name=""/>
        <dsp:cNvSpPr/>
      </dsp:nvSpPr>
      <dsp:spPr>
        <a:xfrm>
          <a:off x="0" y="2612600"/>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Green Inniatives </a:t>
          </a:r>
        </a:p>
      </dsp:txBody>
      <dsp:txXfrm>
        <a:off x="0" y="2612600"/>
        <a:ext cx="4790159" cy="372942"/>
      </dsp:txXfrm>
    </dsp:sp>
    <dsp:sp modelId="{7A52E6C5-2598-48B0-9027-F7D70D740449}">
      <dsp:nvSpPr>
        <dsp:cNvPr id="0" name=""/>
        <dsp:cNvSpPr/>
      </dsp:nvSpPr>
      <dsp:spPr>
        <a:xfrm>
          <a:off x="0" y="2985543"/>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86ABF1-36BB-432D-808D-908AF99DEBE4}">
      <dsp:nvSpPr>
        <dsp:cNvPr id="0" name=""/>
        <dsp:cNvSpPr/>
      </dsp:nvSpPr>
      <dsp:spPr>
        <a:xfrm>
          <a:off x="0" y="2985543"/>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Containment measures and CAPA </a:t>
          </a:r>
        </a:p>
      </dsp:txBody>
      <dsp:txXfrm>
        <a:off x="0" y="2985543"/>
        <a:ext cx="4790159" cy="372942"/>
      </dsp:txXfrm>
    </dsp:sp>
    <dsp:sp modelId="{FF8C2228-C529-4D9A-89CF-F6004189C65A}">
      <dsp:nvSpPr>
        <dsp:cNvPr id="0" name=""/>
        <dsp:cNvSpPr/>
      </dsp:nvSpPr>
      <dsp:spPr>
        <a:xfrm>
          <a:off x="0" y="3358485"/>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36384C-09B9-4436-A809-EE9C5D74C4F0}">
      <dsp:nvSpPr>
        <dsp:cNvPr id="0" name=""/>
        <dsp:cNvSpPr/>
      </dsp:nvSpPr>
      <dsp:spPr>
        <a:xfrm>
          <a:off x="0" y="3358485"/>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SIP,FIP,OSPE ,PTM,FEEDBACKS (academics) </a:t>
          </a:r>
        </a:p>
      </dsp:txBody>
      <dsp:txXfrm>
        <a:off x="0" y="3358485"/>
        <a:ext cx="4790159" cy="372942"/>
      </dsp:txXfrm>
    </dsp:sp>
    <dsp:sp modelId="{AC69A64A-A6C6-4CEA-9986-CF2D7A7080E4}">
      <dsp:nvSpPr>
        <dsp:cNvPr id="0" name=""/>
        <dsp:cNvSpPr/>
      </dsp:nvSpPr>
      <dsp:spPr>
        <a:xfrm>
          <a:off x="0" y="3731427"/>
          <a:ext cx="47901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1B085A-7278-47C6-B765-A44F6D17B95C}">
      <dsp:nvSpPr>
        <dsp:cNvPr id="0" name=""/>
        <dsp:cNvSpPr/>
      </dsp:nvSpPr>
      <dsp:spPr>
        <a:xfrm>
          <a:off x="0" y="3731427"/>
          <a:ext cx="4790159" cy="37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Mental Health Nursing Lab and DAB  </a:t>
          </a:r>
        </a:p>
      </dsp:txBody>
      <dsp:txXfrm>
        <a:off x="0" y="3731427"/>
        <a:ext cx="4790159" cy="3729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E8023-F4DB-4864-977D-D28C6AE7D705}">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DC8FA9-2AEC-4F6D-AECA-A25DC6231AA9}">
      <dsp:nvSpPr>
        <dsp:cNvPr id="0" name=""/>
        <dsp:cNvSpPr/>
      </dsp:nvSpPr>
      <dsp:spPr>
        <a:xfrm>
          <a:off x="0" y="531"/>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Title :Student Engagement </a:t>
          </a:r>
        </a:p>
      </dsp:txBody>
      <dsp:txXfrm>
        <a:off x="0" y="531"/>
        <a:ext cx="10515600" cy="483363"/>
      </dsp:txXfrm>
    </dsp:sp>
    <dsp:sp modelId="{7BB65B90-7CFB-4202-970C-60895C04AC24}">
      <dsp:nvSpPr>
        <dsp:cNvPr id="0" name=""/>
        <dsp:cNvSpPr/>
      </dsp:nvSpPr>
      <dsp:spPr>
        <a:xfrm>
          <a:off x="0" y="483895"/>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306B8-C32E-4F8F-9EBE-2C2AA90BB1CE}">
      <dsp:nvSpPr>
        <dsp:cNvPr id="0" name=""/>
        <dsp:cNvSpPr/>
      </dsp:nvSpPr>
      <dsp:spPr>
        <a:xfrm>
          <a:off x="0" y="483895"/>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Aim  : to meet the learning outcome </a:t>
          </a:r>
        </a:p>
      </dsp:txBody>
      <dsp:txXfrm>
        <a:off x="0" y="483895"/>
        <a:ext cx="10515600" cy="483363"/>
      </dsp:txXfrm>
    </dsp:sp>
    <dsp:sp modelId="{3A5F07A4-E506-4F1B-95F6-DC7CC9F576F6}">
      <dsp:nvSpPr>
        <dsp:cNvPr id="0" name=""/>
        <dsp:cNvSpPr/>
      </dsp:nvSpPr>
      <dsp:spPr>
        <a:xfrm>
          <a:off x="0" y="967259"/>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2E360-8E7D-4A83-ABD3-8E479A8F71D8}">
      <dsp:nvSpPr>
        <dsp:cNvPr id="0" name=""/>
        <dsp:cNvSpPr/>
      </dsp:nvSpPr>
      <dsp:spPr>
        <a:xfrm>
          <a:off x="0" y="967259"/>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Objective: Students Regularity </a:t>
          </a:r>
        </a:p>
      </dsp:txBody>
      <dsp:txXfrm>
        <a:off x="0" y="967259"/>
        <a:ext cx="10515600" cy="483363"/>
      </dsp:txXfrm>
    </dsp:sp>
    <dsp:sp modelId="{C976FF97-B7DA-4E34-8BDB-BAF5A5C73200}">
      <dsp:nvSpPr>
        <dsp:cNvPr id="0" name=""/>
        <dsp:cNvSpPr/>
      </dsp:nvSpPr>
      <dsp:spPr>
        <a:xfrm>
          <a:off x="0" y="1450623"/>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985DD7-F220-40BE-99A4-57D7AFCAF1B7}">
      <dsp:nvSpPr>
        <dsp:cNvPr id="0" name=""/>
        <dsp:cNvSpPr/>
      </dsp:nvSpPr>
      <dsp:spPr>
        <a:xfrm>
          <a:off x="0" y="1450623"/>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Briefing  :Academic reforms </a:t>
          </a:r>
        </a:p>
      </dsp:txBody>
      <dsp:txXfrm>
        <a:off x="0" y="1450623"/>
        <a:ext cx="10515600" cy="483363"/>
      </dsp:txXfrm>
    </dsp:sp>
    <dsp:sp modelId="{2F390C15-C50E-43BD-BBC4-6FFEA22EFC89}">
      <dsp:nvSpPr>
        <dsp:cNvPr id="0" name=""/>
        <dsp:cNvSpPr/>
      </dsp:nvSpPr>
      <dsp:spPr>
        <a:xfrm>
          <a:off x="0" y="1933987"/>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CA1B81-D9AC-441C-BD58-27B355A8E1C4}">
      <dsp:nvSpPr>
        <dsp:cNvPr id="0" name=""/>
        <dsp:cNvSpPr/>
      </dsp:nvSpPr>
      <dsp:spPr>
        <a:xfrm>
          <a:off x="0" y="1933987"/>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Monthly TT and monitoring </a:t>
          </a:r>
        </a:p>
      </dsp:txBody>
      <dsp:txXfrm>
        <a:off x="0" y="1933987"/>
        <a:ext cx="10515600" cy="483363"/>
      </dsp:txXfrm>
    </dsp:sp>
    <dsp:sp modelId="{0D939C6C-F388-49D9-B023-4E03BFEEECC8}">
      <dsp:nvSpPr>
        <dsp:cNvPr id="0" name=""/>
        <dsp:cNvSpPr/>
      </dsp:nvSpPr>
      <dsp:spPr>
        <a:xfrm>
          <a:off x="0" y="241735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FE6EBC-F672-479D-B0FC-58C1D5D78C58}">
      <dsp:nvSpPr>
        <dsp:cNvPr id="0" name=""/>
        <dsp:cNvSpPr/>
      </dsp:nvSpPr>
      <dsp:spPr>
        <a:xfrm>
          <a:off x="0" y="2417350"/>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QP , SE,SSS, category of ABC and remedial measures (template ) </a:t>
          </a:r>
        </a:p>
      </dsp:txBody>
      <dsp:txXfrm>
        <a:off x="0" y="2417350"/>
        <a:ext cx="10515600" cy="483363"/>
      </dsp:txXfrm>
    </dsp:sp>
    <dsp:sp modelId="{290126B5-0609-4695-ACA7-478A33A2E1B5}">
      <dsp:nvSpPr>
        <dsp:cNvPr id="0" name=""/>
        <dsp:cNvSpPr/>
      </dsp:nvSpPr>
      <dsp:spPr>
        <a:xfrm>
          <a:off x="0" y="290071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E7EBC-2333-47E0-AE8B-1438F091427F}">
      <dsp:nvSpPr>
        <dsp:cNvPr id="0" name=""/>
        <dsp:cNvSpPr/>
      </dsp:nvSpPr>
      <dsp:spPr>
        <a:xfrm>
          <a:off x="0" y="2900714"/>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line of communication </a:t>
          </a:r>
        </a:p>
      </dsp:txBody>
      <dsp:txXfrm>
        <a:off x="0" y="2900714"/>
        <a:ext cx="10515600" cy="483363"/>
      </dsp:txXfrm>
    </dsp:sp>
    <dsp:sp modelId="{EF7B5A5F-F95E-4BE7-8C30-FBC7FAF93F6B}">
      <dsp:nvSpPr>
        <dsp:cNvPr id="0" name=""/>
        <dsp:cNvSpPr/>
      </dsp:nvSpPr>
      <dsp:spPr>
        <a:xfrm>
          <a:off x="0" y="3384078"/>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B00F77-5D89-4DE7-A1A6-9E9589327A86}">
      <dsp:nvSpPr>
        <dsp:cNvPr id="0" name=""/>
        <dsp:cNvSpPr/>
      </dsp:nvSpPr>
      <dsp:spPr>
        <a:xfrm>
          <a:off x="0" y="3384078"/>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Methods of teaching </a:t>
          </a:r>
        </a:p>
      </dsp:txBody>
      <dsp:txXfrm>
        <a:off x="0" y="3384078"/>
        <a:ext cx="10515600" cy="483363"/>
      </dsp:txXfrm>
    </dsp:sp>
    <dsp:sp modelId="{40526FFC-365C-466E-9D95-011CF690D32F}">
      <dsp:nvSpPr>
        <dsp:cNvPr id="0" name=""/>
        <dsp:cNvSpPr/>
      </dsp:nvSpPr>
      <dsp:spPr>
        <a:xfrm>
          <a:off x="0" y="3867442"/>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B6CC9A-5145-495F-8CDD-308572B17416}">
      <dsp:nvSpPr>
        <dsp:cNvPr id="0" name=""/>
        <dsp:cNvSpPr/>
      </dsp:nvSpPr>
      <dsp:spPr>
        <a:xfrm>
          <a:off x="0" y="3867442"/>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outcome : improved student attendance and engagement by team.</a:t>
          </a:r>
        </a:p>
      </dsp:txBody>
      <dsp:txXfrm>
        <a:off x="0" y="3867442"/>
        <a:ext cx="10515600" cy="4833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1B525-1E63-401F-A446-5A15F701119E}">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D19C1626-5990-476B-9278-E919105DC418}">
      <dsp:nvSpPr>
        <dsp:cNvPr id="0" name=""/>
        <dsp:cNvSpPr/>
      </dsp:nvSpPr>
      <dsp:spPr>
        <a:xfrm>
          <a:off x="8061" y="5979"/>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200150">
            <a:lnSpc>
              <a:spcPct val="90000"/>
            </a:lnSpc>
            <a:spcBef>
              <a:spcPct val="0"/>
            </a:spcBef>
            <a:spcAft>
              <a:spcPct val="35000"/>
            </a:spcAft>
            <a:buNone/>
          </a:pPr>
          <a:r>
            <a:rPr lang="en-US" sz="2700" kern="1200"/>
            <a:t>Title : Faculty  Readiness </a:t>
          </a:r>
        </a:p>
      </dsp:txBody>
      <dsp:txXfrm>
        <a:off x="8061" y="5979"/>
        <a:ext cx="3034531" cy="1820718"/>
      </dsp:txXfrm>
    </dsp:sp>
    <dsp:sp modelId="{B0441612-CC9D-4D70-B598-A283235ED6EB}">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8E2058BA-8202-4238-908C-3FF650338CE0}">
      <dsp:nvSpPr>
        <dsp:cNvPr id="0" name=""/>
        <dsp:cNvSpPr/>
      </dsp:nvSpPr>
      <dsp:spPr>
        <a:xfrm>
          <a:off x="3740534" y="5979"/>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200150">
            <a:lnSpc>
              <a:spcPct val="90000"/>
            </a:lnSpc>
            <a:spcBef>
              <a:spcPct val="0"/>
            </a:spcBef>
            <a:spcAft>
              <a:spcPct val="35000"/>
            </a:spcAft>
            <a:buNone/>
          </a:pPr>
          <a:r>
            <a:rPr lang="en-US" sz="2700" kern="1200"/>
            <a:t>Aim  : to  prepare the team to meet the institutional outcome </a:t>
          </a:r>
        </a:p>
      </dsp:txBody>
      <dsp:txXfrm>
        <a:off x="3740534" y="5979"/>
        <a:ext cx="3034531" cy="1820718"/>
      </dsp:txXfrm>
    </dsp:sp>
    <dsp:sp modelId="{AF7B3DE4-0459-4D86-83C7-56156D12612A}">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9FADF28C-BD5D-415B-BBE4-2D1DDBE33E6C}">
      <dsp:nvSpPr>
        <dsp:cNvPr id="0" name=""/>
        <dsp:cNvSpPr/>
      </dsp:nvSpPr>
      <dsp:spPr>
        <a:xfrm>
          <a:off x="7473007" y="5979"/>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200150">
            <a:lnSpc>
              <a:spcPct val="90000"/>
            </a:lnSpc>
            <a:spcBef>
              <a:spcPct val="0"/>
            </a:spcBef>
            <a:spcAft>
              <a:spcPct val="35000"/>
            </a:spcAft>
            <a:buNone/>
          </a:pPr>
          <a:r>
            <a:rPr lang="en-US" sz="2700" kern="1200"/>
            <a:t>Brief :Faculty Induction Program</a:t>
          </a:r>
        </a:p>
      </dsp:txBody>
      <dsp:txXfrm>
        <a:off x="7473007" y="5979"/>
        <a:ext cx="3034531" cy="1820718"/>
      </dsp:txXfrm>
    </dsp:sp>
    <dsp:sp modelId="{65445D85-8800-4C14-957D-C7A1B97FB3A4}">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0872F04C-BF44-4E86-B3CC-E1F0D6173731}">
      <dsp:nvSpPr>
        <dsp:cNvPr id="0" name=""/>
        <dsp:cNvSpPr/>
      </dsp:nvSpPr>
      <dsp:spPr>
        <a:xfrm>
          <a:off x="8061" y="2524640"/>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200150">
            <a:lnSpc>
              <a:spcPct val="90000"/>
            </a:lnSpc>
            <a:spcBef>
              <a:spcPct val="0"/>
            </a:spcBef>
            <a:spcAft>
              <a:spcPct val="35000"/>
            </a:spcAft>
            <a:buNone/>
          </a:pPr>
          <a:r>
            <a:rPr lang="en-US" sz="2700" kern="1200"/>
            <a:t>Faculty Preparedness  on Nursing Skill </a:t>
          </a:r>
        </a:p>
      </dsp:txBody>
      <dsp:txXfrm>
        <a:off x="8061" y="2524640"/>
        <a:ext cx="3034531" cy="1820718"/>
      </dsp:txXfrm>
    </dsp:sp>
    <dsp:sp modelId="{C25F986D-54BA-45FD-8F93-D92ADBAF7B19}">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917ADCB3-CEBA-4F67-8774-45E703EC5DDD}">
      <dsp:nvSpPr>
        <dsp:cNvPr id="0" name=""/>
        <dsp:cNvSpPr/>
      </dsp:nvSpPr>
      <dsp:spPr>
        <a:xfrm>
          <a:off x="3740534" y="2524640"/>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200150">
            <a:lnSpc>
              <a:spcPct val="90000"/>
            </a:lnSpc>
            <a:spcBef>
              <a:spcPct val="0"/>
            </a:spcBef>
            <a:spcAft>
              <a:spcPct val="35000"/>
            </a:spcAft>
            <a:buNone/>
          </a:pPr>
          <a:r>
            <a:rPr lang="en-US" sz="2700" kern="1200"/>
            <a:t>Schedule for DAY OUT </a:t>
          </a:r>
        </a:p>
      </dsp:txBody>
      <dsp:txXfrm>
        <a:off x="3740534" y="2524640"/>
        <a:ext cx="3034531" cy="1820718"/>
      </dsp:txXfrm>
    </dsp:sp>
    <dsp:sp modelId="{5C9941AA-B556-4026-97DE-14A898E46ED3}">
      <dsp:nvSpPr>
        <dsp:cNvPr id="0" name=""/>
        <dsp:cNvSpPr/>
      </dsp:nvSpPr>
      <dsp:spPr>
        <a:xfrm>
          <a:off x="7473007" y="2524640"/>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200150">
            <a:lnSpc>
              <a:spcPct val="90000"/>
            </a:lnSpc>
            <a:spcBef>
              <a:spcPct val="0"/>
            </a:spcBef>
            <a:spcAft>
              <a:spcPct val="35000"/>
            </a:spcAft>
            <a:buNone/>
          </a:pPr>
          <a:r>
            <a:rPr lang="en-US" sz="2700" kern="1200"/>
            <a:t>Outcome : Positive Vibe ,confident and reflects in Academic control  </a:t>
          </a:r>
        </a:p>
      </dsp:txBody>
      <dsp:txXfrm>
        <a:off x="7473007" y="2524640"/>
        <a:ext cx="3034531" cy="18207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819B4-89F8-4087-918C-54C365AD5A4D}">
      <dsp:nvSpPr>
        <dsp:cNvPr id="0" name=""/>
        <dsp:cNvSpPr/>
      </dsp:nvSpPr>
      <dsp:spPr>
        <a:xfrm>
          <a:off x="97043" y="2718"/>
          <a:ext cx="2716187" cy="16297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Title : Institutional Monthly updates  </a:t>
          </a:r>
        </a:p>
      </dsp:txBody>
      <dsp:txXfrm>
        <a:off x="144776" y="50451"/>
        <a:ext cx="2620721" cy="1534246"/>
      </dsp:txXfrm>
    </dsp:sp>
    <dsp:sp modelId="{BCD6BB08-C037-4026-816E-1738139310C2}">
      <dsp:nvSpPr>
        <dsp:cNvPr id="0" name=""/>
        <dsp:cNvSpPr/>
      </dsp:nvSpPr>
      <dsp:spPr>
        <a:xfrm>
          <a:off x="3052255" y="480767"/>
          <a:ext cx="575831" cy="67361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052255" y="615490"/>
        <a:ext cx="403082" cy="404168"/>
      </dsp:txXfrm>
    </dsp:sp>
    <dsp:sp modelId="{0DAD3960-F1A4-4935-8D0D-6979BE54B42F}">
      <dsp:nvSpPr>
        <dsp:cNvPr id="0" name=""/>
        <dsp:cNvSpPr/>
      </dsp:nvSpPr>
      <dsp:spPr>
        <a:xfrm>
          <a:off x="3899706" y="2718"/>
          <a:ext cx="2716187" cy="1629712"/>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Aim  : Keep abreast on overall institutional development </a:t>
          </a:r>
        </a:p>
      </dsp:txBody>
      <dsp:txXfrm>
        <a:off x="3947439" y="50451"/>
        <a:ext cx="2620721" cy="1534246"/>
      </dsp:txXfrm>
    </dsp:sp>
    <dsp:sp modelId="{59E2E684-9E26-4380-BCA5-EA5300BBF1A9}">
      <dsp:nvSpPr>
        <dsp:cNvPr id="0" name=""/>
        <dsp:cNvSpPr/>
      </dsp:nvSpPr>
      <dsp:spPr>
        <a:xfrm>
          <a:off x="6854918" y="480767"/>
          <a:ext cx="575831" cy="673614"/>
        </a:xfrm>
        <a:prstGeom prst="righ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854918" y="615490"/>
        <a:ext cx="403082" cy="404168"/>
      </dsp:txXfrm>
    </dsp:sp>
    <dsp:sp modelId="{1E1D0FD1-8F59-4819-81BC-694EB6E1DFC5}">
      <dsp:nvSpPr>
        <dsp:cNvPr id="0" name=""/>
        <dsp:cNvSpPr/>
      </dsp:nvSpPr>
      <dsp:spPr>
        <a:xfrm>
          <a:off x="7702368" y="2718"/>
          <a:ext cx="2716187" cy="162971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Objective: SWOC &amp; seamless operation </a:t>
          </a:r>
        </a:p>
      </dsp:txBody>
      <dsp:txXfrm>
        <a:off x="7750101" y="50451"/>
        <a:ext cx="2620721" cy="1534246"/>
      </dsp:txXfrm>
    </dsp:sp>
    <dsp:sp modelId="{6518865C-3E36-4DFC-96AA-CBE4CC357C66}">
      <dsp:nvSpPr>
        <dsp:cNvPr id="0" name=""/>
        <dsp:cNvSpPr/>
      </dsp:nvSpPr>
      <dsp:spPr>
        <a:xfrm rot="5400000">
          <a:off x="8772546" y="1822564"/>
          <a:ext cx="575831" cy="673614"/>
        </a:xfrm>
        <a:prstGeom prst="righ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8858378" y="1871456"/>
        <a:ext cx="404168" cy="403082"/>
      </dsp:txXfrm>
    </dsp:sp>
    <dsp:sp modelId="{E82EF03E-491D-4AE7-993C-24B026245FD7}">
      <dsp:nvSpPr>
        <dsp:cNvPr id="0" name=""/>
        <dsp:cNvSpPr/>
      </dsp:nvSpPr>
      <dsp:spPr>
        <a:xfrm>
          <a:off x="7702368" y="2718906"/>
          <a:ext cx="2716187" cy="1629712"/>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Process : Adept the system driven </a:t>
          </a:r>
        </a:p>
      </dsp:txBody>
      <dsp:txXfrm>
        <a:off x="7750101" y="2766639"/>
        <a:ext cx="2620721" cy="1534246"/>
      </dsp:txXfrm>
    </dsp:sp>
    <dsp:sp modelId="{C1D0D95B-ECDD-4B3E-BEA6-C8AAD0454794}">
      <dsp:nvSpPr>
        <dsp:cNvPr id="0" name=""/>
        <dsp:cNvSpPr/>
      </dsp:nvSpPr>
      <dsp:spPr>
        <a:xfrm rot="10800000">
          <a:off x="6887512" y="3196955"/>
          <a:ext cx="575831" cy="673614"/>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7060261" y="3331678"/>
        <a:ext cx="403082" cy="404168"/>
      </dsp:txXfrm>
    </dsp:sp>
    <dsp:sp modelId="{508771B0-42FC-4B48-9063-501866C3D4E4}">
      <dsp:nvSpPr>
        <dsp:cNvPr id="0" name=""/>
        <dsp:cNvSpPr/>
      </dsp:nvSpPr>
      <dsp:spPr>
        <a:xfrm>
          <a:off x="3899706" y="2718906"/>
          <a:ext cx="2716187" cy="162971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Outcome :expected to meet the targets </a:t>
          </a:r>
        </a:p>
      </dsp:txBody>
      <dsp:txXfrm>
        <a:off x="3947439" y="2766639"/>
        <a:ext cx="2620721" cy="15342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C743E-0CC1-4C19-9F0D-BD6F80A76606}">
      <dsp:nvSpPr>
        <dsp:cNvPr id="0" name=""/>
        <dsp:cNvSpPr/>
      </dsp:nvSpPr>
      <dsp:spPr>
        <a:xfrm>
          <a:off x="0" y="81809"/>
          <a:ext cx="10931769"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t>Activities :</a:t>
          </a:r>
          <a:endParaRPr lang="en-US" sz="3600" kern="1200"/>
        </a:p>
      </dsp:txBody>
      <dsp:txXfrm>
        <a:off x="42151" y="123960"/>
        <a:ext cx="10847467" cy="779158"/>
      </dsp:txXfrm>
    </dsp:sp>
    <dsp:sp modelId="{8BCBF3E4-B8A0-4A55-A953-A9A73ACA7126}">
      <dsp:nvSpPr>
        <dsp:cNvPr id="0" name=""/>
        <dsp:cNvSpPr/>
      </dsp:nvSpPr>
      <dsp:spPr>
        <a:xfrm>
          <a:off x="0" y="945269"/>
          <a:ext cx="10931769" cy="432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08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Academic Calendar- yearly</a:t>
          </a:r>
        </a:p>
        <a:p>
          <a:pPr marL="285750" lvl="1" indent="-285750" algn="l" defTabSz="1244600">
            <a:lnSpc>
              <a:spcPct val="90000"/>
            </a:lnSpc>
            <a:spcBef>
              <a:spcPct val="0"/>
            </a:spcBef>
            <a:spcAft>
              <a:spcPct val="20000"/>
            </a:spcAft>
            <a:buChar char="•"/>
          </a:pPr>
          <a:r>
            <a:rPr lang="en-US" sz="2800" kern="1200"/>
            <a:t>Action Plan –yearly </a:t>
          </a:r>
        </a:p>
        <a:p>
          <a:pPr marL="285750" lvl="1" indent="-285750" algn="l" defTabSz="1244600">
            <a:lnSpc>
              <a:spcPct val="90000"/>
            </a:lnSpc>
            <a:spcBef>
              <a:spcPct val="0"/>
            </a:spcBef>
            <a:spcAft>
              <a:spcPct val="20000"/>
            </a:spcAft>
            <a:buChar char="•"/>
          </a:pPr>
          <a:r>
            <a:rPr lang="en-US" sz="2800" kern="1200"/>
            <a:t>COE –monthly </a:t>
          </a:r>
        </a:p>
        <a:p>
          <a:pPr marL="285750" lvl="1" indent="-285750" algn="l" defTabSz="1244600">
            <a:lnSpc>
              <a:spcPct val="90000"/>
            </a:lnSpc>
            <a:spcBef>
              <a:spcPct val="0"/>
            </a:spcBef>
            <a:spcAft>
              <a:spcPct val="20000"/>
            </a:spcAft>
            <a:buChar char="•"/>
          </a:pPr>
          <a:r>
            <a:rPr lang="en-US" sz="2800" kern="1200"/>
            <a:t>Conformance Report –monthly</a:t>
          </a:r>
        </a:p>
        <a:p>
          <a:pPr marL="285750" lvl="1" indent="-285750" algn="l" defTabSz="1244600">
            <a:lnSpc>
              <a:spcPct val="90000"/>
            </a:lnSpc>
            <a:spcBef>
              <a:spcPct val="0"/>
            </a:spcBef>
            <a:spcAft>
              <a:spcPct val="20000"/>
            </a:spcAft>
            <a:buChar char="•"/>
          </a:pPr>
          <a:r>
            <a:rPr lang="en-US" sz="2800" kern="1200"/>
            <a:t>Documentation of all college events –monthly </a:t>
          </a:r>
        </a:p>
        <a:p>
          <a:pPr marL="285750" lvl="1" indent="-285750" algn="l" defTabSz="1244600">
            <a:lnSpc>
              <a:spcPct val="90000"/>
            </a:lnSpc>
            <a:spcBef>
              <a:spcPct val="0"/>
            </a:spcBef>
            <a:spcAft>
              <a:spcPct val="20000"/>
            </a:spcAft>
            <a:buChar char="•"/>
          </a:pPr>
          <a:r>
            <a:rPr lang="en-US" sz="2800" kern="1200"/>
            <a:t>Submission of all college events to Principal –monthly </a:t>
          </a:r>
        </a:p>
        <a:p>
          <a:pPr marL="285750" lvl="1" indent="-285750" algn="l" defTabSz="1244600">
            <a:lnSpc>
              <a:spcPct val="90000"/>
            </a:lnSpc>
            <a:spcBef>
              <a:spcPct val="0"/>
            </a:spcBef>
            <a:spcAft>
              <a:spcPct val="20000"/>
            </a:spcAft>
            <a:buChar char="•"/>
          </a:pPr>
          <a:r>
            <a:rPr lang="en-US" sz="2800" kern="1200"/>
            <a:t>Preparation of AAA-yearly</a:t>
          </a:r>
        </a:p>
        <a:p>
          <a:pPr marL="285750" lvl="1" indent="-285750" algn="l" defTabSz="1244600">
            <a:lnSpc>
              <a:spcPct val="90000"/>
            </a:lnSpc>
            <a:spcBef>
              <a:spcPct val="0"/>
            </a:spcBef>
            <a:spcAft>
              <a:spcPct val="20000"/>
            </a:spcAft>
            <a:buChar char="•"/>
          </a:pPr>
          <a:r>
            <a:rPr lang="en-US" sz="2800" kern="1200"/>
            <a:t>Preparation &amp; coordination of AQAR –yearly </a:t>
          </a:r>
        </a:p>
        <a:p>
          <a:pPr marL="285750" lvl="1" indent="-285750" algn="l" defTabSz="1244600">
            <a:lnSpc>
              <a:spcPct val="90000"/>
            </a:lnSpc>
            <a:spcBef>
              <a:spcPct val="0"/>
            </a:spcBef>
            <a:spcAft>
              <a:spcPct val="20000"/>
            </a:spcAft>
            <a:buChar char="•"/>
          </a:pPr>
          <a:r>
            <a:rPr lang="en-US" sz="2800" kern="1200"/>
            <a:t>Coordination of Quality related activities with QA office </a:t>
          </a:r>
        </a:p>
      </dsp:txBody>
      <dsp:txXfrm>
        <a:off x="0" y="945269"/>
        <a:ext cx="10931769" cy="43221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11DB4-06C4-47D6-A0EC-E0CFE6256631}">
      <dsp:nvSpPr>
        <dsp:cNvPr id="0" name=""/>
        <dsp:cNvSpPr/>
      </dsp:nvSpPr>
      <dsp:spPr>
        <a:xfrm>
          <a:off x="0" y="55475"/>
          <a:ext cx="3511296" cy="2574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N" sz="2500" kern="1200"/>
            <a:t>Rotaract club induction meeting was held for all students from 2</a:t>
          </a:r>
          <a:r>
            <a:rPr lang="en-IN" sz="2500" kern="1200" baseline="30000"/>
            <a:t>nd</a:t>
          </a:r>
          <a:r>
            <a:rPr lang="en-IN" sz="2500" kern="1200"/>
            <a:t> year to final year nursing students on 21</a:t>
          </a:r>
          <a:r>
            <a:rPr lang="en-IN" sz="2500" kern="1200" baseline="30000"/>
            <a:t>st</a:t>
          </a:r>
          <a:r>
            <a:rPr lang="en-IN" sz="2500" kern="1200"/>
            <a:t> of December  2021</a:t>
          </a:r>
          <a:endParaRPr lang="en-US" sz="2500" kern="1200"/>
        </a:p>
      </dsp:txBody>
      <dsp:txXfrm>
        <a:off x="125652" y="181127"/>
        <a:ext cx="3259992" cy="2322696"/>
      </dsp:txXfrm>
    </dsp:sp>
    <dsp:sp modelId="{1843EE06-3063-4AC0-803B-138CB4BCAF0E}">
      <dsp:nvSpPr>
        <dsp:cNvPr id="0" name=""/>
        <dsp:cNvSpPr/>
      </dsp:nvSpPr>
      <dsp:spPr>
        <a:xfrm>
          <a:off x="0" y="2701476"/>
          <a:ext cx="3511296" cy="2574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N" sz="2500" kern="1200"/>
            <a:t>Mr.DLV Sharma briefed all students about Rotaract club and its vision, mission, objectives and benefits to students</a:t>
          </a:r>
          <a:endParaRPr lang="en-US" sz="2500" kern="1200"/>
        </a:p>
      </dsp:txBody>
      <dsp:txXfrm>
        <a:off x="125652" y="2827128"/>
        <a:ext cx="3259992" cy="232269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768C8D-7893-4182-B0E2-36B8942FB571}" type="datetimeFigureOut">
              <a:rPr lang="en-US" smtClean="0"/>
              <a:pPr/>
              <a:t>7/27/2022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640BC6-6FAF-4F3C-AD9B-03E819E68E75}"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46.134"/>
    </inkml:context>
    <inkml:brush xml:id="br0">
      <inkml:brushProperty name="width" value="0.025" units="cm"/>
      <inkml:brushProperty name="height" value="0.025" units="cm"/>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6.786"/>
    </inkml:context>
    <inkml:brush xml:id="br0">
      <inkml:brushProperty name="width" value="0.025" units="cm"/>
      <inkml:brushProperty name="height" value="0.025" units="cm"/>
    </inkml:brush>
  </inkml:definitions>
  <inkml:trace contextRef="#ctx0" brushRef="#br0">1 0 24575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7.120"/>
    </inkml:context>
    <inkml:brush xml:id="br0">
      <inkml:brushProperty name="width" value="0.025" units="cm"/>
      <inkml:brushProperty name="height" value="0.025" units="cm"/>
    </inkml:brush>
  </inkml:definitions>
  <inkml:trace contextRef="#ctx0" brushRef="#br0">1 0 24575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7.488"/>
    </inkml:context>
    <inkml:brush xml:id="br0">
      <inkml:brushProperty name="width" value="0.025" units="cm"/>
      <inkml:brushProperty name="height" value="0.025" units="cm"/>
    </inkml:brush>
  </inkml:definitions>
  <inkml:trace contextRef="#ctx0" brushRef="#br0">1 0 24575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7.842"/>
    </inkml:context>
    <inkml:brush xml:id="br0">
      <inkml:brushProperty name="width" value="0.025" units="cm"/>
      <inkml:brushProperty name="height" value="0.025" units="cm"/>
    </inkml:brush>
  </inkml:definitions>
  <inkml:trace contextRef="#ctx0" brushRef="#br0">1 0 24575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8.903"/>
    </inkml:context>
    <inkml:brush xml:id="br0">
      <inkml:brushProperty name="width" value="0.025" units="cm"/>
      <inkml:brushProperty name="height" value="0.025" units="cm"/>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9.251"/>
    </inkml:context>
    <inkml:brush xml:id="br0">
      <inkml:brushProperty name="width" value="0.025" units="cm"/>
      <inkml:brushProperty name="height" value="0.025" units="cm"/>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9.602"/>
    </inkml:context>
    <inkml:brush xml:id="br0">
      <inkml:brushProperty name="width" value="0.025" units="cm"/>
      <inkml:brushProperty name="height" value="0.025" units="cm"/>
    </inkml:brush>
  </inkml:definitions>
  <inkml:trace contextRef="#ctx0" brushRef="#br0">0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3:00.883"/>
    </inkml:context>
    <inkml:brush xml:id="br0">
      <inkml:brushProperty name="width" value="0.025" units="cm"/>
      <inkml:brushProperty name="height" value="0.025" units="cm"/>
    </inkml:brush>
  </inkml:definitions>
  <inkml:trace contextRef="#ctx0" brushRef="#br0">0 0 24575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3:02.363"/>
    </inkml:context>
    <inkml:brush xml:id="br0">
      <inkml:brushProperty name="width" value="0.025" units="cm"/>
      <inkml:brushProperty name="height" value="0.025" units="cm"/>
    </inkml:brush>
  </inkml:definitions>
  <inkml:trace contextRef="#ctx0" brushRef="#br0">1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46.134"/>
    </inkml:context>
    <inkml:brush xml:id="br0">
      <inkml:brushProperty name="width" value="0.025" units="cm"/>
      <inkml:brushProperty name="height" value="0.02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46.851"/>
    </inkml:context>
    <inkml:brush xml:id="br0">
      <inkml:brushProperty name="width" value="0.025" units="cm"/>
      <inkml:brushProperty name="height" value="0.025" units="cm"/>
    </inkml:brush>
  </inkml:definitions>
  <inkml:trace contextRef="#ctx0" brushRef="#br0">0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46.851"/>
    </inkml:context>
    <inkml:brush xml:id="br0">
      <inkml:brushProperty name="width" value="0.025" units="cm"/>
      <inkml:brushProperty name="height" value="0.025" units="cm"/>
    </inkml:brush>
  </inkml:definitions>
  <inkml:trace contextRef="#ctx0" brushRef="#br0">0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49.549"/>
    </inkml:context>
    <inkml:brush xml:id="br0">
      <inkml:brushProperty name="width" value="0.025" units="cm"/>
      <inkml:brushProperty name="height" value="0.025" units="cm"/>
    </inkml:brush>
  </inkml:definitions>
  <inkml:trace contextRef="#ctx0" brushRef="#br0">1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50.682"/>
    </inkml:context>
    <inkml:brush xml:id="br0">
      <inkml:brushProperty name="width" value="0.025" units="cm"/>
      <inkml:brushProperty name="height" value="0.025" units="cm"/>
    </inkml:brush>
  </inkml:definitions>
  <inkml:trace contextRef="#ctx0" brushRef="#br0">1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51.034"/>
    </inkml:context>
    <inkml:brush xml:id="br0">
      <inkml:brushProperty name="width" value="0.025" units="cm"/>
      <inkml:brushProperty name="height" value="0.025" units="cm"/>
    </inkml:brush>
  </inkml:definitions>
  <inkml:trace contextRef="#ctx0" brushRef="#br0">1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42.932"/>
    </inkml:context>
    <inkml:brush xml:id="br0">
      <inkml:brushProperty name="width" value="0.025" units="cm"/>
      <inkml:brushProperty name="height" value="0.025" units="cm"/>
    </inkml:brush>
  </inkml:definitions>
  <inkml:trace contextRef="#ctx0" brushRef="#br0">0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44.194"/>
    </inkml:context>
    <inkml:brush xml:id="br0">
      <inkml:brushProperty name="width" value="0.025" units="cm"/>
      <inkml:brushProperty name="height" value="0.025" units="cm"/>
    </inkml:brush>
  </inkml:definitions>
  <inkml:trace contextRef="#ctx0" brushRef="#br0">12 1 24575,'-5'0'0,"-1"0"-8191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5.469"/>
    </inkml:context>
    <inkml:brush xml:id="br0">
      <inkml:brushProperty name="width" value="0.025" units="cm"/>
      <inkml:brushProperty name="height" value="0.025" units="cm"/>
    </inkml:brush>
  </inkml:definitions>
  <inkml:trace contextRef="#ctx0" brushRef="#br0">1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5.837"/>
    </inkml:context>
    <inkml:brush xml:id="br0">
      <inkml:brushProperty name="width" value="0.025" units="cm"/>
      <inkml:brushProperty name="height" value="0.025" units="cm"/>
    </inkml:brush>
  </inkml:definitions>
  <inkml:trace contextRef="#ctx0" brushRef="#br0">1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6.786"/>
    </inkml:context>
    <inkml:brush xml:id="br0">
      <inkml:brushProperty name="width" value="0.025" units="cm"/>
      <inkml:brushProperty name="height" value="0.025" units="cm"/>
    </inkml:brush>
  </inkml:definitions>
  <inkml:trace contextRef="#ctx0" brushRef="#br0">1 0 24575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7.120"/>
    </inkml:context>
    <inkml:brush xml:id="br0">
      <inkml:brushProperty name="width" value="0.025" units="cm"/>
      <inkml:brushProperty name="height" value="0.025" units="cm"/>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49.549"/>
    </inkml:context>
    <inkml:brush xml:id="br0">
      <inkml:brushProperty name="width" value="0.025" units="cm"/>
      <inkml:brushProperty name="height" value="0.025" units="cm"/>
    </inkml:brush>
  </inkml:definitions>
  <inkml:trace contextRef="#ctx0" brushRef="#br0">1 1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7.488"/>
    </inkml:context>
    <inkml:brush xml:id="br0">
      <inkml:brushProperty name="width" value="0.025" units="cm"/>
      <inkml:brushProperty name="height" value="0.025" units="cm"/>
    </inkml:brush>
  </inkml:definitions>
  <inkml:trace contextRef="#ctx0" brushRef="#br0">1 0 24575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7.842"/>
    </inkml:context>
    <inkml:brush xml:id="br0">
      <inkml:brushProperty name="width" value="0.025" units="cm"/>
      <inkml:brushProperty name="height" value="0.025" units="cm"/>
    </inkml:brush>
  </inkml:definitions>
  <inkml:trace contextRef="#ctx0" brushRef="#br0">1 0 24575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8.903"/>
    </inkml:context>
    <inkml:brush xml:id="br0">
      <inkml:brushProperty name="width" value="0.025" units="cm"/>
      <inkml:brushProperty name="height" value="0.025" units="cm"/>
    </inkml:brush>
  </inkml:definitions>
  <inkml:trace contextRef="#ctx0" brushRef="#br0">0 0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9.251"/>
    </inkml:context>
    <inkml:brush xml:id="br0">
      <inkml:brushProperty name="width" value="0.025" units="cm"/>
      <inkml:brushProperty name="height" value="0.025" units="cm"/>
    </inkml:brush>
  </inkml:definitions>
  <inkml:trace contextRef="#ctx0" brushRef="#br0">0 0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9.602"/>
    </inkml:context>
    <inkml:brush xml:id="br0">
      <inkml:brushProperty name="width" value="0.025" units="cm"/>
      <inkml:brushProperty name="height" value="0.025" units="cm"/>
    </inkml:brush>
  </inkml:definitions>
  <inkml:trace contextRef="#ctx0" brushRef="#br0">0 0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3:00.883"/>
    </inkml:context>
    <inkml:brush xml:id="br0">
      <inkml:brushProperty name="width" value="0.025" units="cm"/>
      <inkml:brushProperty name="height" value="0.025" units="cm"/>
    </inkml:brush>
  </inkml:definitions>
  <inkml:trace contextRef="#ctx0" brushRef="#br0">0 0 24575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3:02.363"/>
    </inkml:context>
    <inkml:brush xml:id="br0">
      <inkml:brushProperty name="width" value="0.025" units="cm"/>
      <inkml:brushProperty name="height" value="0.025" units="cm"/>
    </inkml:brush>
  </inkml:definitions>
  <inkml:trace contextRef="#ctx0" brushRef="#br0">1 0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46.134"/>
    </inkml:context>
    <inkml:brush xml:id="br0">
      <inkml:brushProperty name="width" value="0.025" units="cm"/>
      <inkml:brushProperty name="height" value="0.025" units="cm"/>
    </inkml:brush>
  </inkml:definitions>
  <inkml:trace contextRef="#ctx0" brushRef="#br0">1 1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46.851"/>
    </inkml:context>
    <inkml:brush xml:id="br0">
      <inkml:brushProperty name="width" value="0.025" units="cm"/>
      <inkml:brushProperty name="height" value="0.025" units="cm"/>
    </inkml:brush>
  </inkml:definitions>
  <inkml:trace contextRef="#ctx0" brushRef="#br0">0 0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49.549"/>
    </inkml:context>
    <inkml:brush xml:id="br0">
      <inkml:brushProperty name="width" value="0.025" units="cm"/>
      <inkml:brushProperty name="height" value="0.025" units="cm"/>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50.682"/>
    </inkml:context>
    <inkml:brush xml:id="br0">
      <inkml:brushProperty name="width" value="0.025" units="cm"/>
      <inkml:brushProperty name="height" value="0.025" units="cm"/>
    </inkml:brush>
  </inkml:definitions>
  <inkml:trace contextRef="#ctx0" brushRef="#br0">1 1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50.682"/>
    </inkml:context>
    <inkml:brush xml:id="br0">
      <inkml:brushProperty name="width" value="0.025" units="cm"/>
      <inkml:brushProperty name="height" value="0.025" units="cm"/>
    </inkml:brush>
  </inkml:definitions>
  <inkml:trace contextRef="#ctx0" brushRef="#br0">1 1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51.034"/>
    </inkml:context>
    <inkml:brush xml:id="br0">
      <inkml:brushProperty name="width" value="0.025" units="cm"/>
      <inkml:brushProperty name="height" value="0.025" units="cm"/>
    </inkml:brush>
  </inkml:definitions>
  <inkml:trace contextRef="#ctx0" brushRef="#br0">1 1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42.932"/>
    </inkml:context>
    <inkml:brush xml:id="br0">
      <inkml:brushProperty name="width" value="0.025" units="cm"/>
      <inkml:brushProperty name="height" value="0.025" units="cm"/>
    </inkml:brush>
  </inkml:definitions>
  <inkml:trace contextRef="#ctx0" brushRef="#br0">0 0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44.194"/>
    </inkml:context>
    <inkml:brush xml:id="br0">
      <inkml:brushProperty name="width" value="0.025" units="cm"/>
      <inkml:brushProperty name="height" value="0.025" units="cm"/>
    </inkml:brush>
  </inkml:definitions>
  <inkml:trace contextRef="#ctx0" brushRef="#br0">12 1 24575,'-5'0'0,"-1"0"-8191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5.469"/>
    </inkml:context>
    <inkml:brush xml:id="br0">
      <inkml:brushProperty name="width" value="0.025" units="cm"/>
      <inkml:brushProperty name="height" value="0.025" units="cm"/>
    </inkml:brush>
  </inkml:definitions>
  <inkml:trace contextRef="#ctx0" brushRef="#br0">1 1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5.837"/>
    </inkml:context>
    <inkml:brush xml:id="br0">
      <inkml:brushProperty name="width" value="0.025" units="cm"/>
      <inkml:brushProperty name="height" value="0.025" units="cm"/>
    </inkml:brush>
  </inkml:definitions>
  <inkml:trace contextRef="#ctx0" brushRef="#br0">1 1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6.786"/>
    </inkml:context>
    <inkml:brush xml:id="br0">
      <inkml:brushProperty name="width" value="0.025" units="cm"/>
      <inkml:brushProperty name="height" value="0.025" units="cm"/>
    </inkml:brush>
  </inkml:definitions>
  <inkml:trace contextRef="#ctx0" brushRef="#br0">1 0 24575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7.120"/>
    </inkml:context>
    <inkml:brush xml:id="br0">
      <inkml:brushProperty name="width" value="0.025" units="cm"/>
      <inkml:brushProperty name="height" value="0.025" units="cm"/>
    </inkml:brush>
  </inkml:definitions>
  <inkml:trace contextRef="#ctx0" brushRef="#br0">1 0 24575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7.488"/>
    </inkml:context>
    <inkml:brush xml:id="br0">
      <inkml:brushProperty name="width" value="0.025" units="cm"/>
      <inkml:brushProperty name="height" value="0.025" units="cm"/>
    </inkml:brush>
  </inkml:definitions>
  <inkml:trace contextRef="#ctx0" brushRef="#br0">1 0 24575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7.842"/>
    </inkml:context>
    <inkml:brush xml:id="br0">
      <inkml:brushProperty name="width" value="0.025" units="cm"/>
      <inkml:brushProperty name="height" value="0.025" units="cm"/>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1:51.034"/>
    </inkml:context>
    <inkml:brush xml:id="br0">
      <inkml:brushProperty name="width" value="0.025" units="cm"/>
      <inkml:brushProperty name="height" value="0.025" units="cm"/>
    </inkml:brush>
  </inkml:definitions>
  <inkml:trace contextRef="#ctx0" brushRef="#br0">1 1 24575,'0'0'-8191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8.903"/>
    </inkml:context>
    <inkml:brush xml:id="br0">
      <inkml:brushProperty name="width" value="0.025" units="cm"/>
      <inkml:brushProperty name="height" value="0.025" units="cm"/>
    </inkml:brush>
  </inkml:definitions>
  <inkml:trace contextRef="#ctx0" brushRef="#br0">0 0 24575,'0'0'-8191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9.251"/>
    </inkml:context>
    <inkml:brush xml:id="br0">
      <inkml:brushProperty name="width" value="0.025" units="cm"/>
      <inkml:brushProperty name="height" value="0.025" units="cm"/>
    </inkml:brush>
  </inkml:definitions>
  <inkml:trace contextRef="#ctx0" brushRef="#br0">0 0 24575,'0'0'-8191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9.602"/>
    </inkml:context>
    <inkml:brush xml:id="br0">
      <inkml:brushProperty name="width" value="0.025" units="cm"/>
      <inkml:brushProperty name="height" value="0.025" units="cm"/>
    </inkml:brush>
  </inkml:definitions>
  <inkml:trace contextRef="#ctx0" brushRef="#br0">0 0 24575,'0'0'-8191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3:00.883"/>
    </inkml:context>
    <inkml:brush xml:id="br0">
      <inkml:brushProperty name="width" value="0.025" units="cm"/>
      <inkml:brushProperty name="height" value="0.025" units="cm"/>
    </inkml:brush>
  </inkml:definitions>
  <inkml:trace contextRef="#ctx0" brushRef="#br0">0 0 24575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3:02.363"/>
    </inkml:context>
    <inkml:brush xml:id="br0">
      <inkml:brushProperty name="width" value="0.025" units="cm"/>
      <inkml:brushProperty name="height" value="0.02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42.932"/>
    </inkml:context>
    <inkml:brush xml:id="br0">
      <inkml:brushProperty name="width" value="0.025" units="cm"/>
      <inkml:brushProperty name="height" value="0.025" units="cm"/>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44.194"/>
    </inkml:context>
    <inkml:brush xml:id="br0">
      <inkml:brushProperty name="width" value="0.025" units="cm"/>
      <inkml:brushProperty name="height" value="0.025" units="cm"/>
    </inkml:brush>
  </inkml:definitions>
  <inkml:trace contextRef="#ctx0" brushRef="#br0">12 1 24575,'-5'0'0,"-1"0"-8191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5.469"/>
    </inkml:context>
    <inkml:brush xml:id="br0">
      <inkml:brushProperty name="width" value="0.025" units="cm"/>
      <inkml:brushProperty name="height" value="0.025" units="cm"/>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3:12:55.837"/>
    </inkml:context>
    <inkml:brush xml:id="br0">
      <inkml:brushProperty name="width" value="0.025" units="cm"/>
      <inkml:brushProperty name="height" value="0.02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BF2ECB6-EDCD-4B27-A7FD-327D30756960}"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6749D-1FBA-4D67-BAF2-4464B823B190}" type="slidenum">
              <a:rPr lang="en-US" smtClean="0"/>
              <a:t>‹#›</a:t>
            </a:fld>
            <a:endParaRPr lang="en-US"/>
          </a:p>
        </p:txBody>
      </p:sp>
    </p:spTree>
    <p:extLst>
      <p:ext uri="{BB962C8B-B14F-4D97-AF65-F5344CB8AC3E}">
        <p14:creationId xmlns:p14="http://schemas.microsoft.com/office/powerpoint/2010/main" val="976477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EF5521-C181-407B-8B9F-6556AAF3B2F3}" type="slidenum">
              <a:rPr lang="en-IN" smtClean="0"/>
              <a:t>23</a:t>
            </a:fld>
            <a:endParaRPr lang="en-IN"/>
          </a:p>
        </p:txBody>
      </p:sp>
    </p:spTree>
    <p:extLst>
      <p:ext uri="{BB962C8B-B14F-4D97-AF65-F5344CB8AC3E}">
        <p14:creationId xmlns:p14="http://schemas.microsoft.com/office/powerpoint/2010/main" val="25043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EF5521-C181-407B-8B9F-6556AAF3B2F3}" type="slidenum">
              <a:rPr lang="en-IN" smtClean="0"/>
              <a:t>24</a:t>
            </a:fld>
            <a:endParaRPr lang="en-IN"/>
          </a:p>
        </p:txBody>
      </p:sp>
    </p:spTree>
    <p:extLst>
      <p:ext uri="{BB962C8B-B14F-4D97-AF65-F5344CB8AC3E}">
        <p14:creationId xmlns:p14="http://schemas.microsoft.com/office/powerpoint/2010/main" val="4063910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EF5521-C181-407B-8B9F-6556AAF3B2F3}" type="slidenum">
              <a:rPr lang="en-IN" smtClean="0"/>
              <a:t>25</a:t>
            </a:fld>
            <a:endParaRPr lang="en-IN"/>
          </a:p>
        </p:txBody>
      </p:sp>
    </p:spTree>
    <p:extLst>
      <p:ext uri="{BB962C8B-B14F-4D97-AF65-F5344CB8AC3E}">
        <p14:creationId xmlns:p14="http://schemas.microsoft.com/office/powerpoint/2010/main" val="260362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EF5521-C181-407B-8B9F-6556AAF3B2F3}" type="slidenum">
              <a:rPr lang="en-IN" smtClean="0"/>
              <a:t>26</a:t>
            </a:fld>
            <a:endParaRPr lang="en-IN"/>
          </a:p>
        </p:txBody>
      </p:sp>
    </p:spTree>
    <p:extLst>
      <p:ext uri="{BB962C8B-B14F-4D97-AF65-F5344CB8AC3E}">
        <p14:creationId xmlns:p14="http://schemas.microsoft.com/office/powerpoint/2010/main" val="2945976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B4259-8F8C-4DCB-9445-73A845340DAB}" type="slidenum">
              <a:rPr lang="en-US" smtClean="0"/>
              <a:t>43</a:t>
            </a:fld>
            <a:endParaRPr lang="en-US"/>
          </a:p>
        </p:txBody>
      </p:sp>
    </p:spTree>
    <p:extLst>
      <p:ext uri="{BB962C8B-B14F-4D97-AF65-F5344CB8AC3E}">
        <p14:creationId xmlns:p14="http://schemas.microsoft.com/office/powerpoint/2010/main" val="2173695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B4259-8F8C-4DCB-9445-73A845340DAB}" type="slidenum">
              <a:rPr lang="en-US" smtClean="0"/>
              <a:t>45</a:t>
            </a:fld>
            <a:endParaRPr lang="en-US"/>
          </a:p>
        </p:txBody>
      </p:sp>
    </p:spTree>
    <p:extLst>
      <p:ext uri="{BB962C8B-B14F-4D97-AF65-F5344CB8AC3E}">
        <p14:creationId xmlns:p14="http://schemas.microsoft.com/office/powerpoint/2010/main" val="1067733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B4259-8F8C-4DCB-9445-73A845340DAB}" type="slidenum">
              <a:rPr lang="en-US" smtClean="0"/>
              <a:t>94</a:t>
            </a:fld>
            <a:endParaRPr lang="en-US"/>
          </a:p>
        </p:txBody>
      </p:sp>
    </p:spTree>
    <p:extLst>
      <p:ext uri="{BB962C8B-B14F-4D97-AF65-F5344CB8AC3E}">
        <p14:creationId xmlns:p14="http://schemas.microsoft.com/office/powerpoint/2010/main" val="2201513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B4259-8F8C-4DCB-9445-73A845340DAB}" type="slidenum">
              <a:rPr lang="en-US" smtClean="0"/>
              <a:t>97</a:t>
            </a:fld>
            <a:endParaRPr lang="en-US"/>
          </a:p>
        </p:txBody>
      </p:sp>
    </p:spTree>
    <p:extLst>
      <p:ext uri="{BB962C8B-B14F-4D97-AF65-F5344CB8AC3E}">
        <p14:creationId xmlns:p14="http://schemas.microsoft.com/office/powerpoint/2010/main" val="20771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B4259-8F8C-4DCB-9445-73A845340DAB}" type="slidenum">
              <a:rPr lang="en-US" smtClean="0"/>
              <a:t>109</a:t>
            </a:fld>
            <a:endParaRPr lang="en-US"/>
          </a:p>
        </p:txBody>
      </p:sp>
    </p:spTree>
    <p:extLst>
      <p:ext uri="{BB962C8B-B14F-4D97-AF65-F5344CB8AC3E}">
        <p14:creationId xmlns:p14="http://schemas.microsoft.com/office/powerpoint/2010/main" val="411940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E81D-680F-46D4-AFB1-B2988782B1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B7F3BD8-014A-4944-A29D-5AC4B72AE3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194C413-CA5D-4957-97E3-8C0C137F270F}"/>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5" name="Footer Placeholder 4">
            <a:extLst>
              <a:ext uri="{FF2B5EF4-FFF2-40B4-BE49-F238E27FC236}">
                <a16:creationId xmlns:a16="http://schemas.microsoft.com/office/drawing/2014/main" id="{8E925F89-3572-4934-9DFE-F2CE09934082}"/>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D13AE377-32D6-4751-9ACD-1DB4D7265DA9}"/>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52874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D5F2-2E1C-49D3-9620-1A6B68DCE6A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E11C2E7-70F2-48E0-BED2-CE05BE2D2B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04310C-2C2D-4FED-9D98-97A0EE0FE3DC}"/>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5" name="Footer Placeholder 4">
            <a:extLst>
              <a:ext uri="{FF2B5EF4-FFF2-40B4-BE49-F238E27FC236}">
                <a16:creationId xmlns:a16="http://schemas.microsoft.com/office/drawing/2014/main" id="{B2F85827-AF1E-4D33-B972-096F1AC84F80}"/>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21DFFF58-AE9A-46A6-BD5B-1BB1939BDD90}"/>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180127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E1619-CA0C-4F94-ADA5-A57B7D6F10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E01F5A1-62F2-405B-B121-EB21343A4D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F1838B2-7380-4766-B769-20C3DAFE3588}"/>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5" name="Footer Placeholder 4">
            <a:extLst>
              <a:ext uri="{FF2B5EF4-FFF2-40B4-BE49-F238E27FC236}">
                <a16:creationId xmlns:a16="http://schemas.microsoft.com/office/drawing/2014/main" id="{711006F6-C38C-4BA2-98A4-0F1D7E198853}"/>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E1DA53BF-1758-4664-8470-3B5D65DFA56A}"/>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1061834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397A98-CE8C-4B9A-A149-26D9E515CA2E}"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1257224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397A98-CE8C-4B9A-A149-26D9E515CA2E}"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1650216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397A98-CE8C-4B9A-A149-26D9E515CA2E}"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384365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397A98-CE8C-4B9A-A149-26D9E515CA2E}"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3339190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397A98-CE8C-4B9A-A149-26D9E515CA2E}" type="datetimeFigureOut">
              <a:rPr lang="en-US" smtClean="0"/>
              <a:pPr/>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2255769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397A98-CE8C-4B9A-A149-26D9E515CA2E}" type="datetimeFigureOut">
              <a:rPr lang="en-US" smtClean="0"/>
              <a:pPr/>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367904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97A98-CE8C-4B9A-A149-26D9E515CA2E}" type="datetimeFigureOut">
              <a:rPr lang="en-US" smtClean="0"/>
              <a:pPr/>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1359264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97A98-CE8C-4B9A-A149-26D9E515CA2E}"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93953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95896-5C53-4872-AC3E-048C99298BC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AA6C817-BC03-4621-B137-E5E9079C0D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CC42CB8-FF4C-48CE-9F17-9E8C060278E1}"/>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5" name="Footer Placeholder 4">
            <a:extLst>
              <a:ext uri="{FF2B5EF4-FFF2-40B4-BE49-F238E27FC236}">
                <a16:creationId xmlns:a16="http://schemas.microsoft.com/office/drawing/2014/main" id="{1D07A337-2A5A-4861-963B-856DCD8D0AF3}"/>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337E1719-6B50-42E4-A478-6B5501A10F28}"/>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992097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97A98-CE8C-4B9A-A149-26D9E515CA2E}"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3935642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397A98-CE8C-4B9A-A149-26D9E515CA2E}"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3856854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397A98-CE8C-4B9A-A149-26D9E515CA2E}"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A2698-E987-407B-B7A8-C8B22F3D9D62}" type="slidenum">
              <a:rPr lang="en-US" smtClean="0"/>
              <a:pPr/>
              <a:t>‹#›</a:t>
            </a:fld>
            <a:endParaRPr lang="en-US"/>
          </a:p>
        </p:txBody>
      </p:sp>
    </p:spTree>
    <p:extLst>
      <p:ext uri="{BB962C8B-B14F-4D97-AF65-F5344CB8AC3E}">
        <p14:creationId xmlns:p14="http://schemas.microsoft.com/office/powerpoint/2010/main" val="366650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9615-A2A6-4F9E-98D3-3480259E72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8F65AED-06CC-4315-B91C-5400FF55A1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7EE5B1-9EB2-410D-BB9D-DDDA84045CF6}"/>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5" name="Footer Placeholder 4">
            <a:extLst>
              <a:ext uri="{FF2B5EF4-FFF2-40B4-BE49-F238E27FC236}">
                <a16:creationId xmlns:a16="http://schemas.microsoft.com/office/drawing/2014/main" id="{40FB3403-12E7-4E27-9E7F-AB7F025489DE}"/>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F21E8BC5-D605-4F1E-BBA7-41588386C83B}"/>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1427830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6B2C-85A5-4944-A8C2-E23792FBD1D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FF9F064-13CB-4D9F-966B-E619E4AE9E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D90C95A-8BFD-4555-8504-9158BC594D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0F5AF8A-5E4C-4B31-B445-7FD68198BA62}"/>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6" name="Footer Placeholder 5">
            <a:extLst>
              <a:ext uri="{FF2B5EF4-FFF2-40B4-BE49-F238E27FC236}">
                <a16:creationId xmlns:a16="http://schemas.microsoft.com/office/drawing/2014/main" id="{BCA2E8E0-787B-49EE-A237-76A4EB0C8FB4}"/>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F3999D8A-5F82-419F-8B29-9CD43394C501}"/>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160992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4CA04-E783-4014-9063-3A28AFC1177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3CD5062-6914-438A-BC21-42C6292C8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D0F2B-93DE-4C96-9042-184FCD0C7A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B738E1E-AA80-49B6-A66F-87519535D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E02D10-4DE1-40F6-A531-2182E2DF46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7FBBD06-7051-413E-B4A0-6B1573ED8199}"/>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8" name="Footer Placeholder 7">
            <a:extLst>
              <a:ext uri="{FF2B5EF4-FFF2-40B4-BE49-F238E27FC236}">
                <a16:creationId xmlns:a16="http://schemas.microsoft.com/office/drawing/2014/main" id="{CF5FA3E7-F17E-4E13-B703-D13D6BE41885}"/>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106DC024-037C-4F11-85DB-3567583C428B}"/>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443841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F023-3C3C-4143-A908-0125AC69E0A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A5BFBE0-DB2F-4BC3-BCE6-57017C8EBE0D}"/>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4" name="Footer Placeholder 3">
            <a:extLst>
              <a:ext uri="{FF2B5EF4-FFF2-40B4-BE49-F238E27FC236}">
                <a16:creationId xmlns:a16="http://schemas.microsoft.com/office/drawing/2014/main" id="{2B58EF07-0A77-4D34-A97B-9205F10FE57D}"/>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FA9DD589-A511-40C6-B245-D57D7A6F8F1D}"/>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428950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B583B-59DB-4077-BFC2-3F1D746A7177}"/>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3" name="Footer Placeholder 2">
            <a:extLst>
              <a:ext uri="{FF2B5EF4-FFF2-40B4-BE49-F238E27FC236}">
                <a16:creationId xmlns:a16="http://schemas.microsoft.com/office/drawing/2014/main" id="{ECDD9F76-F70F-43C2-9BA3-69EC083761AA}"/>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CAEF2056-501C-48E5-AFFA-1901BA421F4F}"/>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145604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0392-2570-4792-BD9E-513E6AB5E2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92B6416-E20E-4219-B339-B17473F942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56BD41E-C75B-469B-9FF3-FE5F61080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0C550C-2E5F-4F37-AE32-2D572D4D8C98}"/>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6" name="Footer Placeholder 5">
            <a:extLst>
              <a:ext uri="{FF2B5EF4-FFF2-40B4-BE49-F238E27FC236}">
                <a16:creationId xmlns:a16="http://schemas.microsoft.com/office/drawing/2014/main" id="{DBE6C94B-A765-490D-AD6D-08732D518C6A}"/>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4EB7EF35-C071-4429-94CE-C3351C017E5B}"/>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325532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C553-CCCB-4A8A-A1EB-AD6C66BBE1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FB82FAE-AB6F-4EAF-A741-17D3170994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CFFFA9B7-33BD-41B8-B846-67C864AEB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57A31-9C33-4418-9B7C-4505E6145B06}"/>
              </a:ext>
            </a:extLst>
          </p:cNvPr>
          <p:cNvSpPr>
            <a:spLocks noGrp="1"/>
          </p:cNvSpPr>
          <p:nvPr>
            <p:ph type="dt" sz="half" idx="10"/>
          </p:nvPr>
        </p:nvSpPr>
        <p:spPr/>
        <p:txBody>
          <a:bodyPr/>
          <a:lstStyle/>
          <a:p>
            <a:fld id="{B104218D-F6CA-4CE7-A221-46C7E8464781}" type="datetimeFigureOut">
              <a:rPr lang="en-IN" smtClean="0"/>
              <a:pPr/>
              <a:t>27-07-2022</a:t>
            </a:fld>
            <a:endParaRPr lang="en-IN" dirty="0"/>
          </a:p>
        </p:txBody>
      </p:sp>
      <p:sp>
        <p:nvSpPr>
          <p:cNvPr id="6" name="Footer Placeholder 5">
            <a:extLst>
              <a:ext uri="{FF2B5EF4-FFF2-40B4-BE49-F238E27FC236}">
                <a16:creationId xmlns:a16="http://schemas.microsoft.com/office/drawing/2014/main" id="{A62E8661-BE5D-4C21-A614-B014CABF0C14}"/>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F34061EA-426E-4172-B8D0-31F95E8FCF66}"/>
              </a:ext>
            </a:extLst>
          </p:cNvPr>
          <p:cNvSpPr>
            <a:spLocks noGrp="1"/>
          </p:cNvSpPr>
          <p:nvPr>
            <p:ph type="sldNum" sz="quarter" idx="12"/>
          </p:nvPr>
        </p:nvSpPr>
        <p:spPr/>
        <p:txBody>
          <a:body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317457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9DDE3F-26DA-44FE-8832-3B7335A780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2136198-3912-4337-B5FD-40CFAE9668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3C2AEEE-DCEB-499D-9E8D-76E3606F61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4218D-F6CA-4CE7-A221-46C7E8464781}" type="datetimeFigureOut">
              <a:rPr lang="en-IN" smtClean="0"/>
              <a:pPr/>
              <a:t>27-07-2022</a:t>
            </a:fld>
            <a:endParaRPr lang="en-IN" dirty="0"/>
          </a:p>
        </p:txBody>
      </p:sp>
      <p:sp>
        <p:nvSpPr>
          <p:cNvPr id="5" name="Footer Placeholder 4">
            <a:extLst>
              <a:ext uri="{FF2B5EF4-FFF2-40B4-BE49-F238E27FC236}">
                <a16:creationId xmlns:a16="http://schemas.microsoft.com/office/drawing/2014/main" id="{42D1E2B5-8D68-46B7-8E5F-09D40A4790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1CF48BB2-FCA4-4F43-B270-F1ABC190DE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55BF2-DEC6-4293-ACCA-50DD20CADD5C}" type="slidenum">
              <a:rPr lang="en-IN" smtClean="0"/>
              <a:pPr/>
              <a:t>‹#›</a:t>
            </a:fld>
            <a:endParaRPr lang="en-IN" dirty="0"/>
          </a:p>
        </p:txBody>
      </p:sp>
    </p:spTree>
    <p:extLst>
      <p:ext uri="{BB962C8B-B14F-4D97-AF65-F5344CB8AC3E}">
        <p14:creationId xmlns:p14="http://schemas.microsoft.com/office/powerpoint/2010/main" val="3277946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97A98-CE8C-4B9A-A149-26D9E515CA2E}" type="datetimeFigureOut">
              <a:rPr lang="en-US" smtClean="0"/>
              <a:pPr/>
              <a:t>7/27/2022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A2698-E987-407B-B7A8-C8B22F3D9D62}" type="slidenum">
              <a:rPr lang="en-US" smtClean="0"/>
              <a:pPr/>
              <a:t>‹#›</a:t>
            </a:fld>
            <a:endParaRPr lang="en-US"/>
          </a:p>
        </p:txBody>
      </p:sp>
    </p:spTree>
    <p:extLst>
      <p:ext uri="{BB962C8B-B14F-4D97-AF65-F5344CB8AC3E}">
        <p14:creationId xmlns:p14="http://schemas.microsoft.com/office/powerpoint/2010/main" val="3514865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3.jpeg"/><Relationship Id="rId4" Type="http://schemas.openxmlformats.org/officeDocument/2006/relationships/image" Target="../media/image18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84.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6.jpeg"/><Relationship Id="rId4" Type="http://schemas.openxmlformats.org/officeDocument/2006/relationships/image" Target="../media/image185.jpeg"/></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4.jpeg"/><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9.jpeg"/><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10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2.jpeg"/></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8.jpeg"/><Relationship Id="rId4" Type="http://schemas.openxmlformats.org/officeDocument/2006/relationships/image" Target="../media/image207.jpeg"/></Relationships>
</file>

<file path=ppt/slides/_rels/slide112.xml.rels><?xml version="1.0" encoding="UTF-8" standalone="yes"?>
<Relationships xmlns="http://schemas.openxmlformats.org/package/2006/relationships"><Relationship Id="rId8" Type="http://schemas.openxmlformats.org/officeDocument/2006/relationships/image" Target="../media/image214.jpg"/><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12.jpeg"/><Relationship Id="rId11" Type="http://schemas.openxmlformats.org/officeDocument/2006/relationships/image" Target="../media/image217.jpeg"/><Relationship Id="rId5" Type="http://schemas.openxmlformats.org/officeDocument/2006/relationships/image" Target="../media/image211.jpg"/><Relationship Id="rId10" Type="http://schemas.openxmlformats.org/officeDocument/2006/relationships/image" Target="../media/image216.jpeg"/><Relationship Id="rId4" Type="http://schemas.openxmlformats.org/officeDocument/2006/relationships/image" Target="../media/image210.jpg"/><Relationship Id="rId9" Type="http://schemas.openxmlformats.org/officeDocument/2006/relationships/image" Target="../media/image215.jpeg"/></Relationships>
</file>

<file path=ppt/slides/_rels/slide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jpeg"/><Relationship Id="rId3" Type="http://schemas.openxmlformats.org/officeDocument/2006/relationships/image" Target="../media/image10.jpeg"/><Relationship Id="rId7" Type="http://schemas.microsoft.com/office/2007/relationships/hdphoto" Target="../media/hdphoto2.wdp"/><Relationship Id="rId12"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slideLayout" Target="../slideLayouts/slideLayout9.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hyperlink" Target="https://www.omicsonline.org/searchresult.php?keyword=cardiomyopathy" TargetMode="External"/><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www.omicsonline.org/searchresult.php?keyword=cardiomyopathy" TargetMode="External"/><Relationship Id="rId7" Type="http://schemas.openxmlformats.org/officeDocument/2006/relationships/diagramColors" Target="../diagrams/colors8.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9.xml.rels><?xml version="1.0" encoding="UTF-8" standalone="yes"?>
<Relationships xmlns="http://schemas.openxmlformats.org/package/2006/relationships"><Relationship Id="rId3" Type="http://schemas.openxmlformats.org/officeDocument/2006/relationships/hyperlink" Target="https://www.omicsonline.org/searchresult.php?keyword=cardiomyopathy"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omicsonline.org/searchresult.php?keyword=cardiomyopathy"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omicsonline.org/searchresult.php?keyword=cardiomyopathy"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omicsonline.org/searchresult.php?keyword=cardiomyopathy"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omicsonline.org/searchresult.php?keyword=cardiomyopathy"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omicsonline.org/searchresult.php?keyword=cardiomyopathy"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s://www.omicsonline.org/searchresult.php?keyword=cardiomyopathy" TargetMode="Externa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8.xml"/><Relationship Id="rId18" Type="http://schemas.openxmlformats.org/officeDocument/2006/relationships/customXml" Target="../ink/ink13.xml"/><Relationship Id="rId3" Type="http://schemas.openxmlformats.org/officeDocument/2006/relationships/customXml" Target="../ink/ink1.xml"/><Relationship Id="rId21" Type="http://schemas.openxmlformats.org/officeDocument/2006/relationships/customXml" Target="../ink/ink16.xml"/><Relationship Id="rId7" Type="http://schemas.openxmlformats.org/officeDocument/2006/relationships/customXml" Target="../ink/ink4.xml"/><Relationship Id="rId12" Type="http://schemas.openxmlformats.org/officeDocument/2006/relationships/image" Target="../media/image191.png"/><Relationship Id="rId17" Type="http://schemas.openxmlformats.org/officeDocument/2006/relationships/customXml" Target="../ink/ink12.xml"/><Relationship Id="rId25" Type="http://schemas.openxmlformats.org/officeDocument/2006/relationships/image" Target="../media/image52.jpg"/><Relationship Id="rId2" Type="http://schemas.openxmlformats.org/officeDocument/2006/relationships/image" Target="../media/image22.png"/><Relationship Id="rId16" Type="http://schemas.openxmlformats.org/officeDocument/2006/relationships/customXml" Target="../ink/ink11.xml"/><Relationship Id="rId20"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customXml" Target="../ink/ink7.xml"/><Relationship Id="rId24" Type="http://schemas.openxmlformats.org/officeDocument/2006/relationships/image" Target="../media/image51.jpeg"/><Relationship Id="rId5" Type="http://schemas.openxmlformats.org/officeDocument/2006/relationships/customXml" Target="../ink/ink2.xml"/><Relationship Id="rId15" Type="http://schemas.openxmlformats.org/officeDocument/2006/relationships/customXml" Target="../ink/ink10.xml"/><Relationship Id="rId23" Type="http://schemas.openxmlformats.org/officeDocument/2006/relationships/customXml" Target="../ink/ink18.xml"/><Relationship Id="rId10" Type="http://schemas.openxmlformats.org/officeDocument/2006/relationships/customXml" Target="../ink/ink6.xml"/><Relationship Id="rId19" Type="http://schemas.openxmlformats.org/officeDocument/2006/relationships/customXml" Target="../ink/ink14.xml"/><Relationship Id="rId4" Type="http://schemas.openxmlformats.org/officeDocument/2006/relationships/image" Target="../media/image190.png"/><Relationship Id="rId9" Type="http://schemas.openxmlformats.org/officeDocument/2006/relationships/customXml" Target="../ink/ink5.xml"/><Relationship Id="rId14" Type="http://schemas.openxmlformats.org/officeDocument/2006/relationships/customXml" Target="../ink/ink9.xml"/><Relationship Id="rId22" Type="http://schemas.openxmlformats.org/officeDocument/2006/relationships/customXml" Target="../ink/ink1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9.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22.png"/><Relationship Id="rId7"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6.jpeg"/><Relationship Id="rId7" Type="http://schemas.openxmlformats.org/officeDocument/2006/relationships/diagramColors" Target="../diagrams/colors9.xm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png"/><Relationship Id="rId7" Type="http://schemas.openxmlformats.org/officeDocument/2006/relationships/image" Target="../media/image22.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3.jpeg"/><Relationship Id="rId5" Type="http://schemas.openxmlformats.org/officeDocument/2006/relationships/image" Target="../media/image88.jpe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www.omicsonline.org/searchresult.php?keyword=cardiomyopathy" TargetMode="External"/><Relationship Id="rId7" Type="http://schemas.openxmlformats.org/officeDocument/2006/relationships/diagramColors" Target="../diagrams/colors10.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hyperlink" Target="https://www.omicsonline.org/searchresult.php?keyword=cardiomyopathy" TargetMode="External"/><Relationship Id="rId7" Type="http://schemas.openxmlformats.org/officeDocument/2006/relationships/diagramColors" Target="../diagrams/colors11.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hyperlink" Target="https://www.omicsonline.org/searchresult.php?keyword=cardiomyopathy" TargetMode="External"/><Relationship Id="rId7" Type="http://schemas.openxmlformats.org/officeDocument/2006/relationships/diagramColors" Target="../diagrams/colors12.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5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hyperlink" Target="https://www.omicsonline.org/searchresult.php?keyword=cardiomyopathy" TargetMode="External"/><Relationship Id="rId7" Type="http://schemas.openxmlformats.org/officeDocument/2006/relationships/diagramColors" Target="../diagrams/colors13.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hyperlink" Target="https://www.omicsonline.org/searchresult.php?keyword=cardiomyopathy" TargetMode="External"/><Relationship Id="rId7" Type="http://schemas.openxmlformats.org/officeDocument/2006/relationships/diagramColors" Target="../diagrams/colors14.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7.jp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1.jpeg"/></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7.jpe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hyperlink" Target="https://www.omicsonline.org/searchresult.php?keyword=cardiomyopathy" TargetMode="External"/><Relationship Id="rId4" Type="http://schemas.openxmlformats.org/officeDocument/2006/relationships/image" Target="../media/image110.jpe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0.jp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29.jpeg"/></Relationships>
</file>

<file path=ppt/slides/_rels/slide7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hyperlink" Target="https://www.omicsonline.org/searchresult.php?keyword=cardiomyopathy" TargetMode="External"/><Relationship Id="rId4" Type="http://schemas.openxmlformats.org/officeDocument/2006/relationships/image" Target="../media/image130.jpeg"/></Relationships>
</file>

<file path=ppt/slides/_rels/slide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omicsonline.org/searchresult.php?keyword=cardiomyopathy" TargetMode="External"/><Relationship Id="rId4" Type="http://schemas.openxmlformats.org/officeDocument/2006/relationships/image" Target="../media/image132.jpeg"/></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omicsonline.org/searchresult.php?keyword=cardiomyopathy"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5.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image" Target="../media/image191.png"/><Relationship Id="rId18" Type="http://schemas.openxmlformats.org/officeDocument/2006/relationships/customXml" Target="../ink/ink30.xml"/><Relationship Id="rId26" Type="http://schemas.openxmlformats.org/officeDocument/2006/relationships/image" Target="../media/image144.jpeg"/><Relationship Id="rId3" Type="http://schemas.openxmlformats.org/officeDocument/2006/relationships/hyperlink" Target="https://www.omicsonline.org/searchresult.php?keyword=cardiomyopathy" TargetMode="External"/><Relationship Id="rId21" Type="http://schemas.openxmlformats.org/officeDocument/2006/relationships/customXml" Target="../ink/ink33.xml"/><Relationship Id="rId7" Type="http://schemas.openxmlformats.org/officeDocument/2006/relationships/customXml" Target="../ink/ink21.xml"/><Relationship Id="rId12" Type="http://schemas.openxmlformats.org/officeDocument/2006/relationships/customXml" Target="../ink/ink25.xml"/><Relationship Id="rId17" Type="http://schemas.openxmlformats.org/officeDocument/2006/relationships/customXml" Target="../ink/ink29.xml"/><Relationship Id="rId25" Type="http://schemas.openxmlformats.org/officeDocument/2006/relationships/image" Target="../media/image143.jpeg"/><Relationship Id="rId2" Type="http://schemas.openxmlformats.org/officeDocument/2006/relationships/image" Target="../media/image22.png"/><Relationship Id="rId16" Type="http://schemas.openxmlformats.org/officeDocument/2006/relationships/customXml" Target="../ink/ink28.xml"/><Relationship Id="rId20" Type="http://schemas.openxmlformats.org/officeDocument/2006/relationships/customXml" Target="../ink/ink32.xml"/><Relationship Id="rId1" Type="http://schemas.openxmlformats.org/officeDocument/2006/relationships/slideLayout" Target="../slideLayouts/slideLayout2.xml"/><Relationship Id="rId6" Type="http://schemas.openxmlformats.org/officeDocument/2006/relationships/customXml" Target="../ink/ink20.xml"/><Relationship Id="rId11" Type="http://schemas.openxmlformats.org/officeDocument/2006/relationships/customXml" Target="../ink/ink24.xml"/><Relationship Id="rId24" Type="http://schemas.openxmlformats.org/officeDocument/2006/relationships/customXml" Target="../ink/ink36.xml"/><Relationship Id="rId5" Type="http://schemas.openxmlformats.org/officeDocument/2006/relationships/image" Target="../media/image190.png"/><Relationship Id="rId15" Type="http://schemas.openxmlformats.org/officeDocument/2006/relationships/customXml" Target="../ink/ink27.xml"/><Relationship Id="rId23" Type="http://schemas.openxmlformats.org/officeDocument/2006/relationships/customXml" Target="../ink/ink35.xml"/><Relationship Id="rId10" Type="http://schemas.openxmlformats.org/officeDocument/2006/relationships/customXml" Target="../ink/ink23.xml"/><Relationship Id="rId19" Type="http://schemas.openxmlformats.org/officeDocument/2006/relationships/customXml" Target="../ink/ink31.xml"/><Relationship Id="rId4" Type="http://schemas.openxmlformats.org/officeDocument/2006/relationships/customXml" Target="../ink/ink19.xml"/><Relationship Id="rId9" Type="http://schemas.openxmlformats.org/officeDocument/2006/relationships/image" Target="../media/image30.png"/><Relationship Id="rId14" Type="http://schemas.openxmlformats.org/officeDocument/2006/relationships/customXml" Target="../ink/ink26.xml"/><Relationship Id="rId22" Type="http://schemas.openxmlformats.org/officeDocument/2006/relationships/customXml" Target="../ink/ink34.xml"/></Relationships>
</file>

<file path=ppt/slides/_rels/slide8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2.jpg"/><Relationship Id="rId7" Type="http://schemas.openxmlformats.org/officeDocument/2006/relationships/image" Target="../media/image22.png"/><Relationship Id="rId2" Type="http://schemas.openxmlformats.org/officeDocument/2006/relationships/image" Target="../media/image151.jpeg"/><Relationship Id="rId1" Type="http://schemas.openxmlformats.org/officeDocument/2006/relationships/slideLayout" Target="../slideLayouts/slideLayout9.xml"/><Relationship Id="rId6" Type="http://schemas.openxmlformats.org/officeDocument/2006/relationships/image" Target="../media/image155.jpg"/><Relationship Id="rId5" Type="http://schemas.openxmlformats.org/officeDocument/2006/relationships/image" Target="../media/image154.jpeg"/><Relationship Id="rId4" Type="http://schemas.openxmlformats.org/officeDocument/2006/relationships/image" Target="../media/image153.jpeg"/></Relationships>
</file>

<file path=ppt/slides/_rels/slide91.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9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4.jpeg"/></Relationships>
</file>

<file path=ppt/slides/_rels/slide93.xml.rels><?xml version="1.0" encoding="UTF-8" standalone="yes"?>
<Relationships xmlns="http://schemas.openxmlformats.org/package/2006/relationships"><Relationship Id="rId8" Type="http://schemas.openxmlformats.org/officeDocument/2006/relationships/customXml" Target="../ink/ink40.xml"/><Relationship Id="rId13" Type="http://schemas.openxmlformats.org/officeDocument/2006/relationships/image" Target="../media/image191.png"/><Relationship Id="rId18" Type="http://schemas.openxmlformats.org/officeDocument/2006/relationships/customXml" Target="../ink/ink48.xml"/><Relationship Id="rId26" Type="http://schemas.openxmlformats.org/officeDocument/2006/relationships/image" Target="../media/image166.jpeg"/><Relationship Id="rId3" Type="http://schemas.openxmlformats.org/officeDocument/2006/relationships/customXml" Target="../ink/ink37.xml"/><Relationship Id="rId21" Type="http://schemas.openxmlformats.org/officeDocument/2006/relationships/customXml" Target="../ink/ink51.xml"/><Relationship Id="rId7" Type="http://schemas.openxmlformats.org/officeDocument/2006/relationships/customXml" Target="../ink/ink39.xml"/><Relationship Id="rId12" Type="http://schemas.openxmlformats.org/officeDocument/2006/relationships/customXml" Target="../ink/ink43.xml"/><Relationship Id="rId17" Type="http://schemas.openxmlformats.org/officeDocument/2006/relationships/customXml" Target="../ink/ink47.xml"/><Relationship Id="rId25" Type="http://schemas.openxmlformats.org/officeDocument/2006/relationships/image" Target="../media/image165.jpeg"/><Relationship Id="rId2" Type="http://schemas.openxmlformats.org/officeDocument/2006/relationships/image" Target="../media/image22.png"/><Relationship Id="rId16" Type="http://schemas.openxmlformats.org/officeDocument/2006/relationships/customXml" Target="../ink/ink46.xml"/><Relationship Id="rId20" Type="http://schemas.openxmlformats.org/officeDocument/2006/relationships/customXml" Target="../ink/ink50.xml"/><Relationship Id="rId1" Type="http://schemas.openxmlformats.org/officeDocument/2006/relationships/slideLayout" Target="../slideLayouts/slideLayout2.xml"/><Relationship Id="rId6" Type="http://schemas.openxmlformats.org/officeDocument/2006/relationships/customXml" Target="../ink/ink38.xml"/><Relationship Id="rId11" Type="http://schemas.openxmlformats.org/officeDocument/2006/relationships/customXml" Target="../ink/ink42.xml"/><Relationship Id="rId24" Type="http://schemas.openxmlformats.org/officeDocument/2006/relationships/customXml" Target="../ink/ink54.xml"/><Relationship Id="rId5" Type="http://schemas.openxmlformats.org/officeDocument/2006/relationships/image" Target="../media/image190.png"/><Relationship Id="rId15" Type="http://schemas.openxmlformats.org/officeDocument/2006/relationships/customXml" Target="../ink/ink45.xml"/><Relationship Id="rId23" Type="http://schemas.openxmlformats.org/officeDocument/2006/relationships/customXml" Target="../ink/ink53.xml"/><Relationship Id="rId10" Type="http://schemas.openxmlformats.org/officeDocument/2006/relationships/customXml" Target="../ink/ink41.xml"/><Relationship Id="rId19" Type="http://schemas.openxmlformats.org/officeDocument/2006/relationships/customXml" Target="../ink/ink49.xml"/><Relationship Id="rId9" Type="http://schemas.openxmlformats.org/officeDocument/2006/relationships/image" Target="../media/image30.png"/><Relationship Id="rId14" Type="http://schemas.openxmlformats.org/officeDocument/2006/relationships/customXml" Target="../ink/ink44.xml"/><Relationship Id="rId22" Type="http://schemas.openxmlformats.org/officeDocument/2006/relationships/customXml" Target="../ink/ink52.xml"/></Relationships>
</file>

<file path=ppt/slides/_rels/slide9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22.png"/></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22.png"/><Relationship Id="rId2" Type="http://schemas.openxmlformats.org/officeDocument/2006/relationships/image" Target="../media/image172.jpeg"/><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56.jpeg"/><Relationship Id="rId4" Type="http://schemas.openxmlformats.org/officeDocument/2006/relationships/image" Target="../media/image174.jpeg"/></Relationships>
</file>

<file path=ppt/slides/_rels/slide9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9.jpeg"/><Relationship Id="rId4" Type="http://schemas.openxmlformats.org/officeDocument/2006/relationships/image" Target="../media/image17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34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051BB360-79A7-4960-B5B5-D0ACB1B0BE32}"/>
              </a:ext>
            </a:extLst>
          </p:cNvPr>
          <p:cNvPicPr>
            <a:picLocks noChangeAspect="1"/>
          </p:cNvPicPr>
          <p:nvPr/>
        </p:nvPicPr>
        <p:blipFill>
          <a:blip r:embed="rId2"/>
          <a:stretch>
            <a:fillRect/>
          </a:stretch>
        </p:blipFill>
        <p:spPr>
          <a:xfrm>
            <a:off x="1043617" y="650497"/>
            <a:ext cx="4324909" cy="5571066"/>
          </a:xfrm>
          <a:prstGeom prst="rect">
            <a:avLst/>
          </a:prstGeom>
        </p:spPr>
      </p:pic>
      <p:sp>
        <p:nvSpPr>
          <p:cNvPr id="54" name="Rectangle 53">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34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Radar chart&#10;&#10;Description automatically generated with medium confidence">
            <a:extLst>
              <a:ext uri="{FF2B5EF4-FFF2-40B4-BE49-F238E27FC236}">
                <a16:creationId xmlns:a16="http://schemas.microsoft.com/office/drawing/2014/main" id="{2C43F35A-BFC8-44F3-BF0B-385890363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034" y="864108"/>
            <a:ext cx="5129784" cy="5129784"/>
          </a:xfrm>
          <a:prstGeom prst="rect">
            <a:avLst/>
          </a:prstGeom>
        </p:spPr>
      </p:pic>
    </p:spTree>
    <p:extLst>
      <p:ext uri="{BB962C8B-B14F-4D97-AF65-F5344CB8AC3E}">
        <p14:creationId xmlns:p14="http://schemas.microsoft.com/office/powerpoint/2010/main" val="3835133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910C5-EFC7-4211-932A-C0B24E9A0949}"/>
              </a:ext>
            </a:extLst>
          </p:cNvPr>
          <p:cNvSpPr>
            <a:spLocks noGrp="1"/>
          </p:cNvSpPr>
          <p:nvPr>
            <p:ph type="title"/>
          </p:nvPr>
        </p:nvSpPr>
        <p:spPr>
          <a:xfrm>
            <a:off x="2143124" y="556995"/>
            <a:ext cx="8786813" cy="986055"/>
          </a:xfrm>
        </p:spPr>
        <p:txBody>
          <a:bodyPr>
            <a:normAutofit/>
          </a:bodyPr>
          <a:lstStyle/>
          <a:p>
            <a:r>
              <a:rPr lang="en-US" sz="5200" dirty="0"/>
              <a:t>BEST PRACTICE 1 </a:t>
            </a:r>
          </a:p>
        </p:txBody>
      </p:sp>
      <p:pic>
        <p:nvPicPr>
          <p:cNvPr id="4" name="Picture 1" descr="F:\2019\acharyalogo.png">
            <a:extLst>
              <a:ext uri="{FF2B5EF4-FFF2-40B4-BE49-F238E27FC236}">
                <a16:creationId xmlns:a16="http://schemas.microsoft.com/office/drawing/2014/main" id="{D1CFB2EF-D9F9-40AC-A132-A2D9956B1447}"/>
              </a:ext>
            </a:extLst>
          </p:cNvPr>
          <p:cNvPicPr>
            <a:picLocks noChangeAspect="1" noChangeArrowheads="1"/>
          </p:cNvPicPr>
          <p:nvPr/>
        </p:nvPicPr>
        <p:blipFill>
          <a:blip r:embed="rId2" cstate="print"/>
          <a:stretch>
            <a:fillRect/>
          </a:stretch>
        </p:blipFill>
        <p:spPr bwMode="auto">
          <a:xfrm>
            <a:off x="0" y="-105787"/>
            <a:ext cx="1030625" cy="132556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p:spPr>
      </p:pic>
      <p:graphicFrame>
        <p:nvGraphicFramePr>
          <p:cNvPr id="6" name="Content Placeholder 2">
            <a:extLst>
              <a:ext uri="{FF2B5EF4-FFF2-40B4-BE49-F238E27FC236}">
                <a16:creationId xmlns:a16="http://schemas.microsoft.com/office/drawing/2014/main" id="{7A9956B5-9537-7E21-B0DC-2C0EC52BD39F}"/>
              </a:ext>
            </a:extLst>
          </p:cNvPr>
          <p:cNvGraphicFramePr>
            <a:graphicFrameLocks noGrp="1"/>
          </p:cNvGraphicFramePr>
          <p:nvPr>
            <p:ph idx="1"/>
            <p:extLst>
              <p:ext uri="{D42A27DB-BD31-4B8C-83A1-F6EECF244321}">
                <p14:modId xmlns:p14="http://schemas.microsoft.com/office/powerpoint/2010/main" val="12184973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9209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DC3122-9C6E-EAA1-468E-A1E0474CA7C3}"/>
              </a:ext>
            </a:extLst>
          </p:cNvPr>
          <p:cNvPicPr>
            <a:picLocks/>
          </p:cNvPicPr>
          <p:nvPr/>
        </p:nvPicPr>
        <p:blipFill>
          <a:blip r:embed="rId2" cstate="print"/>
          <a:srcRect/>
          <a:stretch/>
        </p:blipFill>
        <p:spPr>
          <a:xfrm>
            <a:off x="985838" y="1844675"/>
            <a:ext cx="2344738" cy="2054225"/>
          </a:xfrm>
          <a:prstGeom prst="rect">
            <a:avLst/>
          </a:prstGeom>
        </p:spPr>
      </p:pic>
      <p:pic>
        <p:nvPicPr>
          <p:cNvPr id="9" name="Picture 8">
            <a:extLst>
              <a:ext uri="{FF2B5EF4-FFF2-40B4-BE49-F238E27FC236}">
                <a16:creationId xmlns:a16="http://schemas.microsoft.com/office/drawing/2014/main" id="{7E1107DB-AECC-5453-B475-7A4EC6B58D8D}"/>
              </a:ext>
            </a:extLst>
          </p:cNvPr>
          <p:cNvPicPr>
            <a:picLocks/>
          </p:cNvPicPr>
          <p:nvPr/>
        </p:nvPicPr>
        <p:blipFill>
          <a:blip r:embed="rId3" cstate="print"/>
          <a:srcRect/>
          <a:stretch/>
        </p:blipFill>
        <p:spPr>
          <a:xfrm>
            <a:off x="985838" y="3968750"/>
            <a:ext cx="2344738" cy="2325688"/>
          </a:xfrm>
          <a:prstGeom prst="rect">
            <a:avLst/>
          </a:prstGeom>
        </p:spPr>
      </p:pic>
      <p:pic>
        <p:nvPicPr>
          <p:cNvPr id="14" name="Picture 13">
            <a:extLst>
              <a:ext uri="{FF2B5EF4-FFF2-40B4-BE49-F238E27FC236}">
                <a16:creationId xmlns:a16="http://schemas.microsoft.com/office/drawing/2014/main" id="{94BF593E-8494-0820-3600-AB8450994B3E}"/>
              </a:ext>
            </a:extLst>
          </p:cNvPr>
          <p:cNvPicPr>
            <a:picLocks/>
          </p:cNvPicPr>
          <p:nvPr/>
        </p:nvPicPr>
        <p:blipFill>
          <a:blip r:embed="rId4" cstate="print"/>
          <a:srcRect b="6308"/>
          <a:stretch/>
        </p:blipFill>
        <p:spPr>
          <a:xfrm>
            <a:off x="3400425" y="1844675"/>
            <a:ext cx="4008438" cy="4449763"/>
          </a:xfrm>
          <a:prstGeom prst="rect">
            <a:avLst/>
          </a:prstGeom>
        </p:spPr>
      </p:pic>
      <p:pic>
        <p:nvPicPr>
          <p:cNvPr id="15" name="Picture 14">
            <a:extLst>
              <a:ext uri="{FF2B5EF4-FFF2-40B4-BE49-F238E27FC236}">
                <a16:creationId xmlns:a16="http://schemas.microsoft.com/office/drawing/2014/main" id="{D4F0E6F1-B9C5-90CC-95A3-DC2D3A148B02}"/>
              </a:ext>
            </a:extLst>
          </p:cNvPr>
          <p:cNvPicPr>
            <a:picLocks/>
          </p:cNvPicPr>
          <p:nvPr/>
        </p:nvPicPr>
        <p:blipFill>
          <a:blip r:embed="rId5" cstate="print"/>
          <a:srcRect b="7822"/>
          <a:stretch/>
        </p:blipFill>
        <p:spPr>
          <a:xfrm>
            <a:off x="7480300" y="1844675"/>
            <a:ext cx="3722688" cy="4449763"/>
          </a:xfrm>
          <a:prstGeom prst="rect">
            <a:avLst/>
          </a:prstGeom>
        </p:spPr>
      </p:pic>
      <p:sp>
        <p:nvSpPr>
          <p:cNvPr id="2" name="Title 1">
            <a:extLst>
              <a:ext uri="{FF2B5EF4-FFF2-40B4-BE49-F238E27FC236}">
                <a16:creationId xmlns:a16="http://schemas.microsoft.com/office/drawing/2014/main" id="{50D079A3-4752-3C57-4B46-C633D17526BF}"/>
              </a:ext>
            </a:extLst>
          </p:cNvPr>
          <p:cNvSpPr>
            <a:spLocks noGrp="1"/>
          </p:cNvSpPr>
          <p:nvPr>
            <p:ph type="title"/>
          </p:nvPr>
        </p:nvSpPr>
        <p:spPr>
          <a:xfrm>
            <a:off x="2957512" y="184805"/>
            <a:ext cx="8396287"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NSS SPECIAL CAMP </a:t>
            </a:r>
          </a:p>
        </p:txBody>
      </p:sp>
      <p:pic>
        <p:nvPicPr>
          <p:cNvPr id="16" name="Picture 1" descr="F:\2019\acharyalogo.png">
            <a:extLst>
              <a:ext uri="{FF2B5EF4-FFF2-40B4-BE49-F238E27FC236}">
                <a16:creationId xmlns:a16="http://schemas.microsoft.com/office/drawing/2014/main" id="{310C1CEB-7A04-CB04-34D2-68A313900D28}"/>
              </a:ext>
            </a:extLst>
          </p:cNvPr>
          <p:cNvPicPr>
            <a:picLocks noChangeAspect="1" noChangeArrowheads="1"/>
          </p:cNvPicPr>
          <p:nvPr/>
        </p:nvPicPr>
        <p:blipFill>
          <a:blip r:embed="rId6" cstate="print"/>
          <a:srcRect/>
          <a:stretch>
            <a:fillRect/>
          </a:stretch>
        </p:blipFill>
        <p:spPr bwMode="auto">
          <a:xfrm>
            <a:off x="105148" y="-34392"/>
            <a:ext cx="1024140" cy="1267216"/>
          </a:xfrm>
          <a:prstGeom prst="rect">
            <a:avLst/>
          </a:prstGeom>
          <a:noFill/>
        </p:spPr>
      </p:pic>
    </p:spTree>
    <p:extLst>
      <p:ext uri="{BB962C8B-B14F-4D97-AF65-F5344CB8AC3E}">
        <p14:creationId xmlns:p14="http://schemas.microsoft.com/office/powerpoint/2010/main" val="140356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9936FEA-C5FA-B4CD-D21D-3D37DBFCA467}"/>
              </a:ext>
            </a:extLst>
          </p:cNvPr>
          <p:cNvPicPr>
            <a:picLocks noChangeAspect="1"/>
          </p:cNvPicPr>
          <p:nvPr/>
        </p:nvPicPr>
        <p:blipFill rotWithShape="1">
          <a:blip r:embed="rId2" cstate="print"/>
          <a:srcRect l="18382" r="16542" b="-3"/>
          <a:stretch/>
        </p:blipFill>
        <p:spPr>
          <a:xfrm>
            <a:off x="20" y="10"/>
            <a:ext cx="3728839" cy="4197358"/>
          </a:xfrm>
          <a:prstGeom prst="rect">
            <a:avLst/>
          </a:prstGeom>
        </p:spPr>
      </p:pic>
      <p:pic>
        <p:nvPicPr>
          <p:cNvPr id="9" name="Picture 8">
            <a:extLst>
              <a:ext uri="{FF2B5EF4-FFF2-40B4-BE49-F238E27FC236}">
                <a16:creationId xmlns:a16="http://schemas.microsoft.com/office/drawing/2014/main" id="{EECC02EC-8216-7077-2051-193DA800F251}"/>
              </a:ext>
            </a:extLst>
          </p:cNvPr>
          <p:cNvPicPr>
            <a:picLocks noChangeAspect="1"/>
          </p:cNvPicPr>
          <p:nvPr/>
        </p:nvPicPr>
        <p:blipFill rotWithShape="1">
          <a:blip r:embed="rId3" cstate="print"/>
          <a:srcRect l="12120" r="12118" b="-2"/>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0" name="Picture 9">
            <a:extLst>
              <a:ext uri="{FF2B5EF4-FFF2-40B4-BE49-F238E27FC236}">
                <a16:creationId xmlns:a16="http://schemas.microsoft.com/office/drawing/2014/main" id="{8840CD5B-5777-F853-D310-2CEA5DB87D24}"/>
              </a:ext>
            </a:extLst>
          </p:cNvPr>
          <p:cNvPicPr>
            <a:picLocks noChangeAspect="1"/>
          </p:cNvPicPr>
          <p:nvPr/>
        </p:nvPicPr>
        <p:blipFill rotWithShape="1">
          <a:blip r:embed="rId4" cstate="print"/>
          <a:srcRect l="10357" r="6534" b="-2"/>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1" name="Picture 10">
            <a:extLst>
              <a:ext uri="{FF2B5EF4-FFF2-40B4-BE49-F238E27FC236}">
                <a16:creationId xmlns:a16="http://schemas.microsoft.com/office/drawing/2014/main" id="{E9AAB62D-AB6B-80FE-5870-724E3BDF02EC}"/>
              </a:ext>
            </a:extLst>
          </p:cNvPr>
          <p:cNvPicPr>
            <a:picLocks noChangeAspect="1"/>
          </p:cNvPicPr>
          <p:nvPr/>
        </p:nvPicPr>
        <p:blipFill rotWithShape="1">
          <a:blip r:embed="rId5" cstate="print"/>
          <a:srcRect t="45962" b="2913"/>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50D079A3-4752-3C57-4B46-C633D17526BF}"/>
              </a:ext>
            </a:extLst>
          </p:cNvPr>
          <p:cNvSpPr>
            <a:spLocks noGrp="1"/>
          </p:cNvSpPr>
          <p:nvPr>
            <p:ph type="title"/>
          </p:nvPr>
        </p:nvSpPr>
        <p:spPr>
          <a:xfrm>
            <a:off x="6343650" y="4181474"/>
            <a:ext cx="5505814" cy="1471335"/>
          </a:xfrm>
        </p:spPr>
        <p:txBody>
          <a:bodyPr vert="horz" lIns="91440" tIns="45720" rIns="91440" bIns="45720" rtlCol="0" anchor="b">
            <a:normAutofit/>
          </a:bodyPr>
          <a:lstStyle/>
          <a:p>
            <a:r>
              <a:rPr lang="en-US" sz="3100" b="1" kern="1200">
                <a:solidFill>
                  <a:schemeClr val="tx1"/>
                </a:solidFill>
                <a:effectLst/>
                <a:latin typeface="+mj-lt"/>
                <a:ea typeface="+mj-ea"/>
                <a:cs typeface="+mj-cs"/>
              </a:rPr>
              <a:t>Report on Count down Yoga Programme -22</a:t>
            </a:r>
            <a:br>
              <a:rPr lang="en-US" sz="3100" kern="1200">
                <a:solidFill>
                  <a:schemeClr val="tx1"/>
                </a:solidFill>
                <a:effectLst/>
                <a:latin typeface="+mj-lt"/>
                <a:ea typeface="+mj-ea"/>
                <a:cs typeface="+mj-cs"/>
              </a:rPr>
            </a:br>
            <a:endParaRPr lang="en-US" sz="3100" kern="1200">
              <a:solidFill>
                <a:schemeClr val="tx1"/>
              </a:solidFill>
              <a:latin typeface="+mj-lt"/>
              <a:ea typeface="+mj-ea"/>
              <a:cs typeface="+mj-cs"/>
            </a:endParaRPr>
          </a:p>
        </p:txBody>
      </p:sp>
      <p:sp>
        <p:nvSpPr>
          <p:cNvPr id="6" name="Content Placeholder 5">
            <a:extLst>
              <a:ext uri="{FF2B5EF4-FFF2-40B4-BE49-F238E27FC236}">
                <a16:creationId xmlns:a16="http://schemas.microsoft.com/office/drawing/2014/main" id="{DF75B980-D299-DF2E-4394-D440F04717BA}"/>
              </a:ext>
            </a:extLst>
          </p:cNvPr>
          <p:cNvSpPr>
            <a:spLocks noGrp="1"/>
          </p:cNvSpPr>
          <p:nvPr>
            <p:ph idx="1"/>
          </p:nvPr>
        </p:nvSpPr>
        <p:spPr>
          <a:xfrm>
            <a:off x="6343650" y="5709565"/>
            <a:ext cx="5395975" cy="646785"/>
          </a:xfrm>
        </p:spPr>
        <p:txBody>
          <a:bodyPr vert="horz" lIns="91440" tIns="45720" rIns="91440" bIns="45720" rtlCol="0">
            <a:normAutofit/>
          </a:bodyPr>
          <a:lstStyle/>
          <a:p>
            <a:pPr marL="0" indent="0">
              <a:buNone/>
            </a:pPr>
            <a:r>
              <a:rPr lang="en-US" sz="2400" kern="1200">
                <a:solidFill>
                  <a:schemeClr val="tx1"/>
                </a:solidFill>
                <a:effectLst/>
                <a:latin typeface="+mn-lt"/>
                <a:ea typeface="+mn-ea"/>
                <a:cs typeface="+mn-cs"/>
              </a:rPr>
              <a:t>International Yoga day</a:t>
            </a:r>
            <a:endParaRPr lang="en-US" sz="2400" kern="1200">
              <a:solidFill>
                <a:schemeClr val="tx1"/>
              </a:solidFill>
              <a:latin typeface="+mn-lt"/>
              <a:ea typeface="+mn-ea"/>
              <a:cs typeface="+mn-cs"/>
            </a:endParaRPr>
          </a:p>
        </p:txBody>
      </p:sp>
      <p:pic>
        <p:nvPicPr>
          <p:cNvPr id="13" name="Picture 1" descr="F:\2019\acharyalogo.png">
            <a:extLst>
              <a:ext uri="{FF2B5EF4-FFF2-40B4-BE49-F238E27FC236}">
                <a16:creationId xmlns:a16="http://schemas.microsoft.com/office/drawing/2014/main" id="{143147F2-0044-3FB6-B6F2-AD3907541108}"/>
              </a:ext>
            </a:extLst>
          </p:cNvPr>
          <p:cNvPicPr>
            <a:picLocks noChangeAspect="1" noChangeArrowheads="1"/>
          </p:cNvPicPr>
          <p:nvPr/>
        </p:nvPicPr>
        <p:blipFill>
          <a:blip r:embed="rId6" cstate="print"/>
          <a:srcRect/>
          <a:stretch>
            <a:fillRect/>
          </a:stretch>
        </p:blipFill>
        <p:spPr bwMode="auto">
          <a:xfrm>
            <a:off x="140678" y="0"/>
            <a:ext cx="1087902" cy="1336429"/>
          </a:xfrm>
          <a:prstGeom prst="rect">
            <a:avLst/>
          </a:prstGeom>
          <a:noFill/>
        </p:spPr>
      </p:pic>
    </p:spTree>
    <p:extLst>
      <p:ext uri="{BB962C8B-B14F-4D97-AF65-F5344CB8AC3E}">
        <p14:creationId xmlns:p14="http://schemas.microsoft.com/office/powerpoint/2010/main" val="91007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636A162-7478-AF39-416A-99FC1B0F18FC}"/>
              </a:ext>
            </a:extLst>
          </p:cNvPr>
          <p:cNvSpPr>
            <a:spLocks noGrp="1"/>
          </p:cNvSpPr>
          <p:nvPr>
            <p:ph type="title"/>
          </p:nvPr>
        </p:nvSpPr>
        <p:spPr>
          <a:xfrm>
            <a:off x="463687" y="2960716"/>
            <a:ext cx="4954289" cy="2387600"/>
          </a:xfrm>
        </p:spPr>
        <p:txBody>
          <a:bodyPr vert="horz" lIns="91440" tIns="45720" rIns="91440" bIns="45720" rtlCol="0" anchor="t">
            <a:normAutofit/>
          </a:bodyPr>
          <a:lstStyle/>
          <a:p>
            <a:br>
              <a:rPr kumimoji="0" lang="en-US" sz="3000" b="0" i="0" u="none" strike="noStrike" kern="1200" cap="none" spc="0" normalizeH="0" baseline="0" noProof="0" dirty="0">
                <a:ln>
                  <a:noFill/>
                </a:ln>
                <a:solidFill>
                  <a:schemeClr val="tx1"/>
                </a:solidFill>
                <a:effectLst/>
                <a:uLnTx/>
                <a:uFillTx/>
                <a:latin typeface="+mj-lt"/>
                <a:ea typeface="+mj-ea"/>
                <a:cs typeface="+mj-cs"/>
              </a:rPr>
            </a:br>
            <a:br>
              <a:rPr kumimoji="0" lang="en-US" sz="3000" b="1" i="0" u="none" strike="noStrike" kern="1200" cap="none" spc="0" normalizeH="0" baseline="0" noProof="0" dirty="0">
                <a:ln>
                  <a:noFill/>
                </a:ln>
                <a:solidFill>
                  <a:schemeClr val="tx1"/>
                </a:solidFill>
                <a:effectLst/>
                <a:uLnTx/>
                <a:uFillTx/>
                <a:latin typeface="+mj-lt"/>
                <a:ea typeface="+mj-ea"/>
                <a:cs typeface="+mj-cs"/>
              </a:rPr>
            </a:br>
            <a:r>
              <a:rPr lang="en-US" sz="4000" b="1" dirty="0"/>
              <a:t>SNA </a:t>
            </a:r>
            <a:r>
              <a:rPr kumimoji="0" lang="en-US" sz="4000" b="1" i="0" u="none" strike="noStrike" kern="1200" cap="none" spc="0" normalizeH="0" baseline="0" noProof="0" dirty="0">
                <a:ln>
                  <a:noFill/>
                </a:ln>
                <a:solidFill>
                  <a:schemeClr val="tx1"/>
                </a:solidFill>
                <a:effectLst/>
                <a:uLnTx/>
                <a:uFillTx/>
                <a:latin typeface="+mj-lt"/>
                <a:ea typeface="+mj-ea"/>
                <a:cs typeface="+mj-cs"/>
              </a:rPr>
              <a:t>REPORT </a:t>
            </a:r>
            <a:br>
              <a:rPr kumimoji="0" lang="en-US" sz="3000" b="1" i="0" u="none" strike="noStrike" kern="1200" cap="none" spc="0" normalizeH="0" baseline="0" noProof="0" dirty="0">
                <a:ln>
                  <a:noFill/>
                </a:ln>
                <a:solidFill>
                  <a:schemeClr val="tx1"/>
                </a:solidFill>
                <a:effectLst/>
                <a:uLnTx/>
                <a:uFillTx/>
                <a:latin typeface="+mj-lt"/>
                <a:ea typeface="+mj-ea"/>
                <a:cs typeface="+mj-cs"/>
              </a:rPr>
            </a:br>
            <a:endParaRPr lang="en-US" sz="3000" b="1" kern="1200" dirty="0">
              <a:solidFill>
                <a:schemeClr val="tx1"/>
              </a:solidFill>
              <a:latin typeface="+mj-lt"/>
              <a:ea typeface="+mj-ea"/>
              <a:cs typeface="+mj-cs"/>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 descr="F:\2019\acharyalogo.png">
            <a:extLst>
              <a:ext uri="{FF2B5EF4-FFF2-40B4-BE49-F238E27FC236}">
                <a16:creationId xmlns:a16="http://schemas.microsoft.com/office/drawing/2014/main" id="{7E5B1E8B-44FD-2266-D981-B5EAF38F89FD}"/>
              </a:ext>
            </a:extLst>
          </p:cNvPr>
          <p:cNvPicPr>
            <a:picLocks noChangeAspect="1" noChangeArrowheads="1"/>
          </p:cNvPicPr>
          <p:nvPr/>
        </p:nvPicPr>
        <p:blipFill>
          <a:blip r:embed="rId2" cstate="print"/>
          <a:stretch>
            <a:fillRect/>
          </a:stretch>
        </p:blipFill>
        <p:spPr bwMode="auto">
          <a:xfrm>
            <a:off x="6565667" y="666728"/>
            <a:ext cx="4249650" cy="5465791"/>
          </a:xfrm>
          <a:prstGeom prst="rect">
            <a:avLst/>
          </a:prstGeom>
          <a:noFill/>
        </p:spPr>
      </p:pic>
    </p:spTree>
    <p:extLst>
      <p:ext uri="{BB962C8B-B14F-4D97-AF65-F5344CB8AC3E}">
        <p14:creationId xmlns:p14="http://schemas.microsoft.com/office/powerpoint/2010/main" val="640887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1E1240-6F47-D53D-EE42-1504F2D5206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2800" b="1">
                <a:effectLst/>
              </a:rPr>
              <a:t>Report on Smt. Nagarathnamma Jayanthi </a:t>
            </a:r>
            <a:br>
              <a:rPr lang="en-US" sz="2800">
                <a:effectLst/>
              </a:rPr>
            </a:br>
            <a:endParaRPr lang="en-US" sz="2800"/>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9" name="Picture 8">
            <a:extLst>
              <a:ext uri="{FF2B5EF4-FFF2-40B4-BE49-F238E27FC236}">
                <a16:creationId xmlns:a16="http://schemas.microsoft.com/office/drawing/2014/main" id="{4D0F480D-3691-036A-F510-54B6D257A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08402" y="2139484"/>
            <a:ext cx="4950467" cy="4096512"/>
          </a:xfrm>
          <a:prstGeom prst="rect">
            <a:avLst/>
          </a:prstGeom>
          <a:noFill/>
        </p:spPr>
      </p:pic>
      <p:pic>
        <p:nvPicPr>
          <p:cNvPr id="8" name="Picture 7">
            <a:extLst>
              <a:ext uri="{FF2B5EF4-FFF2-40B4-BE49-F238E27FC236}">
                <a16:creationId xmlns:a16="http://schemas.microsoft.com/office/drawing/2014/main" id="{6E7D9E3F-FDA1-88DF-C63C-07EA6F984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277358" y="2139484"/>
            <a:ext cx="5462016" cy="4096512"/>
          </a:xfrm>
          <a:prstGeom prst="rect">
            <a:avLst/>
          </a:prstGeom>
          <a:noFill/>
        </p:spPr>
      </p:pic>
      <p:pic>
        <p:nvPicPr>
          <p:cNvPr id="5" name="Picture 1" descr="F:\2019\acharyalogo.png">
            <a:extLst>
              <a:ext uri="{FF2B5EF4-FFF2-40B4-BE49-F238E27FC236}">
                <a16:creationId xmlns:a16="http://schemas.microsoft.com/office/drawing/2014/main" id="{FD139A01-DA96-3087-6244-7283E27CED13}"/>
              </a:ext>
            </a:extLst>
          </p:cNvPr>
          <p:cNvPicPr>
            <a:picLocks noChangeAspect="1" noChangeArrowheads="1"/>
          </p:cNvPicPr>
          <p:nvPr/>
        </p:nvPicPr>
        <p:blipFill>
          <a:blip r:embed="rId4" cstate="print"/>
          <a:srcRect/>
          <a:stretch>
            <a:fillRect/>
          </a:stretch>
        </p:blipFill>
        <p:spPr bwMode="auto">
          <a:xfrm>
            <a:off x="245556" y="109209"/>
            <a:ext cx="1058050" cy="1128746"/>
          </a:xfrm>
          <a:prstGeom prst="rect">
            <a:avLst/>
          </a:prstGeom>
          <a:noFill/>
        </p:spPr>
      </p:pic>
    </p:spTree>
    <p:extLst>
      <p:ext uri="{BB962C8B-B14F-4D97-AF65-F5344CB8AC3E}">
        <p14:creationId xmlns:p14="http://schemas.microsoft.com/office/powerpoint/2010/main" val="28102868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93E0A9-E9B6-8CE0-2376-7C5719F812D3}"/>
              </a:ext>
            </a:extLst>
          </p:cNvPr>
          <p:cNvSpPr>
            <a:spLocks noGrp="1"/>
          </p:cNvSpPr>
          <p:nvPr>
            <p:ph type="title"/>
          </p:nvPr>
        </p:nvSpPr>
        <p:spPr>
          <a:xfrm>
            <a:off x="4603468" y="4741948"/>
            <a:ext cx="6829520" cy="862031"/>
          </a:xfrm>
        </p:spPr>
        <p:txBody>
          <a:bodyPr vert="horz" lIns="91440" tIns="45720" rIns="91440" bIns="45720" rtlCol="0" anchor="b">
            <a:normAutofit fontScale="90000"/>
          </a:bodyPr>
          <a:lstStyle/>
          <a:p>
            <a:pPr marL="0" marR="0">
              <a:spcAft>
                <a:spcPts val="0"/>
              </a:spcAft>
            </a:pPr>
            <a:r>
              <a:rPr lang="en-US" sz="1600" b="1" kern="1200" dirty="0">
                <a:solidFill>
                  <a:srgbClr val="FFFFFF"/>
                </a:solidFill>
                <a:effectLst/>
                <a:latin typeface="+mj-lt"/>
                <a:ea typeface="+mj-ea"/>
                <a:cs typeface="+mj-cs"/>
              </a:rPr>
              <a:t> </a:t>
            </a:r>
            <a:br>
              <a:rPr lang="en-US" sz="1600" kern="1200" dirty="0">
                <a:solidFill>
                  <a:srgbClr val="FFFFFF"/>
                </a:solidFill>
                <a:effectLst/>
                <a:latin typeface="+mj-lt"/>
                <a:ea typeface="+mj-ea"/>
                <a:cs typeface="+mj-cs"/>
              </a:rPr>
            </a:br>
            <a:r>
              <a:rPr lang="en-US" sz="3600" b="1" kern="1200" dirty="0">
                <a:solidFill>
                  <a:srgbClr val="FFFFFF"/>
                </a:solidFill>
                <a:effectLst/>
                <a:latin typeface="+mj-lt"/>
                <a:ea typeface="+mj-ea"/>
                <a:cs typeface="+mj-cs"/>
              </a:rPr>
              <a:t> Acharya HABBA 2022</a:t>
            </a:r>
            <a:br>
              <a:rPr lang="en-US" sz="1600" kern="1200" dirty="0">
                <a:solidFill>
                  <a:srgbClr val="FFFFFF"/>
                </a:solidFill>
                <a:effectLst/>
                <a:latin typeface="+mj-lt"/>
                <a:ea typeface="+mj-ea"/>
                <a:cs typeface="+mj-cs"/>
              </a:rPr>
            </a:br>
            <a:endParaRPr lang="en-US" sz="1600" kern="1200" dirty="0">
              <a:solidFill>
                <a:srgbClr val="FFFFFF"/>
              </a:solidFill>
              <a:latin typeface="+mj-lt"/>
              <a:ea typeface="+mj-ea"/>
              <a:cs typeface="+mj-cs"/>
            </a:endParaRPr>
          </a:p>
        </p:txBody>
      </p:sp>
      <p:pic>
        <p:nvPicPr>
          <p:cNvPr id="5" name="Picture 1" descr="F:\2019\acharyalogo.png">
            <a:extLst>
              <a:ext uri="{FF2B5EF4-FFF2-40B4-BE49-F238E27FC236}">
                <a16:creationId xmlns:a16="http://schemas.microsoft.com/office/drawing/2014/main" id="{E815A8E1-4001-6A81-B9CA-14A7E458AF69}"/>
              </a:ext>
            </a:extLst>
          </p:cNvPr>
          <p:cNvPicPr>
            <a:picLocks noChangeAspect="1" noChangeArrowheads="1"/>
          </p:cNvPicPr>
          <p:nvPr/>
        </p:nvPicPr>
        <p:blipFill rotWithShape="1">
          <a:blip r:embed="rId2" cstate="print"/>
          <a:srcRect t="7999" r="3" b="7709"/>
          <a:stretch/>
        </p:blipFill>
        <p:spPr bwMode="auto">
          <a:xfrm>
            <a:off x="307840" y="321732"/>
            <a:ext cx="3793472" cy="4111323"/>
          </a:xfrm>
          <a:prstGeom prst="rect">
            <a:avLst/>
          </a:prstGeom>
          <a:noFill/>
        </p:spPr>
      </p:pic>
      <p:pic>
        <p:nvPicPr>
          <p:cNvPr id="8" name="Picture 7">
            <a:extLst>
              <a:ext uri="{FF2B5EF4-FFF2-40B4-BE49-F238E27FC236}">
                <a16:creationId xmlns:a16="http://schemas.microsoft.com/office/drawing/2014/main" id="{59A9E5A3-FC3D-098F-EF37-8DABD10E7D81}"/>
              </a:ext>
            </a:extLst>
          </p:cNvPr>
          <p:cNvPicPr>
            <a:picLocks noChangeAspect="1"/>
          </p:cNvPicPr>
          <p:nvPr/>
        </p:nvPicPr>
        <p:blipFill rotWithShape="1">
          <a:blip r:embed="rId3" cstate="print"/>
          <a:srcRect r="10755" b="2"/>
          <a:stretch/>
        </p:blipFill>
        <p:spPr>
          <a:xfrm>
            <a:off x="4194959" y="321734"/>
            <a:ext cx="3797570" cy="2010551"/>
          </a:xfrm>
          <a:prstGeom prst="rect">
            <a:avLst/>
          </a:prstGeom>
        </p:spPr>
      </p:pic>
      <p:pic>
        <p:nvPicPr>
          <p:cNvPr id="21" name="Picture 20">
            <a:extLst>
              <a:ext uri="{FF2B5EF4-FFF2-40B4-BE49-F238E27FC236}">
                <a16:creationId xmlns:a16="http://schemas.microsoft.com/office/drawing/2014/main" id="{804DA407-2BEA-DCC0-CF06-9154A5F3EFEC}"/>
              </a:ext>
            </a:extLst>
          </p:cNvPr>
          <p:cNvPicPr>
            <a:picLocks noChangeAspect="1"/>
          </p:cNvPicPr>
          <p:nvPr/>
        </p:nvPicPr>
        <p:blipFill rotWithShape="1">
          <a:blip r:embed="rId4"/>
          <a:srcRect t="3939" r="1" b="16559"/>
          <a:stretch/>
        </p:blipFill>
        <p:spPr>
          <a:xfrm>
            <a:off x="4190180" y="2422097"/>
            <a:ext cx="3794760" cy="2013804"/>
          </a:xfrm>
          <a:prstGeom prst="rect">
            <a:avLst/>
          </a:prstGeom>
        </p:spPr>
      </p:pic>
      <p:pic>
        <p:nvPicPr>
          <p:cNvPr id="6" name="Picture 5">
            <a:extLst>
              <a:ext uri="{FF2B5EF4-FFF2-40B4-BE49-F238E27FC236}">
                <a16:creationId xmlns:a16="http://schemas.microsoft.com/office/drawing/2014/main" id="{35489311-F010-A051-F9F3-CCB7F30BBB8B}"/>
              </a:ext>
            </a:extLst>
          </p:cNvPr>
          <p:cNvPicPr>
            <a:picLocks noChangeAspect="1"/>
          </p:cNvPicPr>
          <p:nvPr/>
        </p:nvPicPr>
        <p:blipFill rotWithShape="1">
          <a:blip r:embed="rId5"/>
          <a:srcRect r="30714" b="-3"/>
          <a:stretch/>
        </p:blipFill>
        <p:spPr>
          <a:xfrm>
            <a:off x="8086176" y="321733"/>
            <a:ext cx="3797984" cy="4111321"/>
          </a:xfrm>
          <a:prstGeom prst="rect">
            <a:avLst/>
          </a:prstGeom>
        </p:spPr>
      </p:pic>
      <p:pic>
        <p:nvPicPr>
          <p:cNvPr id="7" name="Picture 6">
            <a:extLst>
              <a:ext uri="{FF2B5EF4-FFF2-40B4-BE49-F238E27FC236}">
                <a16:creationId xmlns:a16="http://schemas.microsoft.com/office/drawing/2014/main" id="{0F1032E1-4C63-3F09-3876-8208B9A9C523}"/>
              </a:ext>
            </a:extLst>
          </p:cNvPr>
          <p:cNvPicPr>
            <a:picLocks noChangeAspect="1"/>
          </p:cNvPicPr>
          <p:nvPr/>
        </p:nvPicPr>
        <p:blipFill rotWithShape="1">
          <a:blip r:embed="rId6"/>
          <a:srcRect t="4884" r="1" b="2166"/>
          <a:stretch/>
        </p:blipFill>
        <p:spPr>
          <a:xfrm>
            <a:off x="307840" y="4525715"/>
            <a:ext cx="3794760" cy="2010551"/>
          </a:xfrm>
          <a:prstGeom prst="rect">
            <a:avLst/>
          </a:prstGeom>
        </p:spPr>
      </p:pic>
      <p:cxnSp>
        <p:nvCxnSpPr>
          <p:cNvPr id="38" name="Straight Connector 3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41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C35800-9C17-F2DF-089B-8A5D4C56331A}"/>
              </a:ext>
            </a:extLst>
          </p:cNvPr>
          <p:cNvPicPr>
            <a:picLocks noChangeAspect="1"/>
          </p:cNvPicPr>
          <p:nvPr/>
        </p:nvPicPr>
        <p:blipFill rotWithShape="1">
          <a:blip r:embed="rId2">
            <a:alphaModFix amt="35000"/>
          </a:blip>
          <a:srcRect t="6706" b="9050"/>
          <a:stretch/>
        </p:blipFill>
        <p:spPr>
          <a:xfrm>
            <a:off x="-8" y="-7"/>
            <a:ext cx="12192000" cy="6855958"/>
          </a:xfrm>
          <a:prstGeom prst="rect">
            <a:avLst/>
          </a:prstGeom>
        </p:spPr>
      </p:pic>
      <p:sp>
        <p:nvSpPr>
          <p:cNvPr id="2" name="Title 1">
            <a:extLst>
              <a:ext uri="{FF2B5EF4-FFF2-40B4-BE49-F238E27FC236}">
                <a16:creationId xmlns:a16="http://schemas.microsoft.com/office/drawing/2014/main" id="{2993E0A9-E9B6-8CE0-2376-7C5719F812D3}"/>
              </a:ext>
            </a:extLst>
          </p:cNvPr>
          <p:cNvSpPr>
            <a:spLocks noGrp="1"/>
          </p:cNvSpPr>
          <p:nvPr>
            <p:ph type="title"/>
          </p:nvPr>
        </p:nvSpPr>
        <p:spPr>
          <a:xfrm>
            <a:off x="804672" y="4007335"/>
            <a:ext cx="6455833" cy="1497998"/>
          </a:xfrm>
        </p:spPr>
        <p:txBody>
          <a:bodyPr vert="horz" lIns="91440" tIns="45720" rIns="91440" bIns="45720" rtlCol="0" anchor="t">
            <a:normAutofit/>
          </a:bodyPr>
          <a:lstStyle/>
          <a:p>
            <a:pPr marL="0" marR="0">
              <a:spcAft>
                <a:spcPts val="0"/>
              </a:spcAft>
            </a:pPr>
            <a:r>
              <a:rPr lang="en-US" sz="3400" b="1" kern="1200" dirty="0">
                <a:solidFill>
                  <a:schemeClr val="tx1"/>
                </a:solidFill>
                <a:effectLst/>
                <a:latin typeface="+mj-lt"/>
                <a:ea typeface="+mj-ea"/>
                <a:cs typeface="+mj-cs"/>
              </a:rPr>
              <a:t> </a:t>
            </a:r>
            <a:br>
              <a:rPr lang="en-US" sz="3400" kern="1200" dirty="0">
                <a:solidFill>
                  <a:schemeClr val="tx1"/>
                </a:solidFill>
                <a:effectLst/>
                <a:latin typeface="+mj-lt"/>
                <a:ea typeface="+mj-ea"/>
                <a:cs typeface="+mj-cs"/>
              </a:rPr>
            </a:br>
            <a:r>
              <a:rPr lang="en-US" sz="3400" b="1" kern="1200" dirty="0">
                <a:solidFill>
                  <a:schemeClr val="tx1"/>
                </a:solidFill>
                <a:effectLst/>
                <a:latin typeface="+mj-lt"/>
                <a:ea typeface="+mj-ea"/>
                <a:cs typeface="+mj-cs"/>
              </a:rPr>
              <a:t> </a:t>
            </a:r>
            <a:br>
              <a:rPr lang="en-US" sz="3400" kern="1200" dirty="0">
                <a:solidFill>
                  <a:schemeClr val="tx1"/>
                </a:solidFill>
                <a:effectLst/>
                <a:latin typeface="+mj-lt"/>
                <a:ea typeface="+mj-ea"/>
                <a:cs typeface="+mj-cs"/>
              </a:rPr>
            </a:br>
            <a:endParaRPr lang="en-US" sz="3400" kern="1200" dirty="0">
              <a:solidFill>
                <a:schemeClr val="tx1"/>
              </a:solidFill>
              <a:latin typeface="+mj-lt"/>
              <a:ea typeface="+mj-ea"/>
              <a:cs typeface="+mj-cs"/>
            </a:endParaRPr>
          </a:p>
        </p:txBody>
      </p:sp>
      <p:sp>
        <p:nvSpPr>
          <p:cNvPr id="72" name="Freeform: Shape 71">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AFBC49A-0755-5994-E7E2-9A16ED936175}"/>
              </a:ext>
            </a:extLst>
          </p:cNvPr>
          <p:cNvPicPr>
            <a:picLocks noChangeAspect="1"/>
          </p:cNvPicPr>
          <p:nvPr/>
        </p:nvPicPr>
        <p:blipFill rotWithShape="1">
          <a:blip r:embed="rId3"/>
          <a:srcRect t="12476" r="-4" b="13448"/>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5" name="Picture 1" descr="F:\2019\acharyalogo.png">
            <a:extLst>
              <a:ext uri="{FF2B5EF4-FFF2-40B4-BE49-F238E27FC236}">
                <a16:creationId xmlns:a16="http://schemas.microsoft.com/office/drawing/2014/main" id="{E815A8E1-4001-6A81-B9CA-14A7E458AF69}"/>
              </a:ext>
            </a:extLst>
          </p:cNvPr>
          <p:cNvPicPr>
            <a:picLocks noChangeAspect="1" noChangeArrowheads="1"/>
          </p:cNvPicPr>
          <p:nvPr/>
        </p:nvPicPr>
        <p:blipFill rotWithShape="1">
          <a:blip r:embed="rId4" cstate="print"/>
          <a:srcRect t="6251" r="-2" b="-2"/>
          <a:stretch/>
        </p:blipFill>
        <p:spPr bwMode="auto">
          <a:xfrm>
            <a:off x="7816904" y="1584501"/>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noFill/>
        </p:spPr>
      </p:pic>
      <p:sp>
        <p:nvSpPr>
          <p:cNvPr id="11" name="TextBox 10">
            <a:extLst>
              <a:ext uri="{FF2B5EF4-FFF2-40B4-BE49-F238E27FC236}">
                <a16:creationId xmlns:a16="http://schemas.microsoft.com/office/drawing/2014/main" id="{B3B88DBB-43A4-6B1C-81AC-11E0712CB1CB}"/>
              </a:ext>
            </a:extLst>
          </p:cNvPr>
          <p:cNvSpPr txBox="1"/>
          <p:nvPr/>
        </p:nvSpPr>
        <p:spPr>
          <a:xfrm>
            <a:off x="804663" y="3645820"/>
            <a:ext cx="6172912" cy="858129"/>
          </a:xfrm>
          <a:prstGeom prst="rect">
            <a:avLst/>
          </a:prstGeom>
        </p:spPr>
        <p:txBody>
          <a:bodyPr vert="horz" lIns="91440" tIns="45720" rIns="91440" bIns="45720" rtlCol="0">
            <a:normAutofit lnSpcReduction="10000"/>
          </a:bodyPr>
          <a:lstStyle/>
          <a:p>
            <a:pPr>
              <a:lnSpc>
                <a:spcPct val="90000"/>
              </a:lnSpc>
              <a:spcAft>
                <a:spcPts val="600"/>
              </a:spcAft>
            </a:pPr>
            <a:r>
              <a:rPr lang="en-US" sz="2800" b="1" dirty="0"/>
              <a:t>FRESHER’S,ETHNIC,NURSES DAY:12/05/2022 </a:t>
            </a:r>
            <a:endParaRPr lang="en-US" sz="2800" dirty="0"/>
          </a:p>
        </p:txBody>
      </p:sp>
    </p:spTree>
    <p:extLst>
      <p:ext uri="{BB962C8B-B14F-4D97-AF65-F5344CB8AC3E}">
        <p14:creationId xmlns:p14="http://schemas.microsoft.com/office/powerpoint/2010/main" val="19161019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CD928C-4DA9-47A1-6D23-7BB01C8FCC63}"/>
              </a:ext>
            </a:extLst>
          </p:cNvPr>
          <p:cNvPicPr>
            <a:picLocks noChangeAspect="1"/>
          </p:cNvPicPr>
          <p:nvPr/>
        </p:nvPicPr>
        <p:blipFill rotWithShape="1">
          <a:blip r:embed="rId2" cstate="print">
            <a:duotone>
              <a:prstClr val="black"/>
              <a:schemeClr val="tx2">
                <a:tint val="45000"/>
                <a:satMod val="400000"/>
              </a:schemeClr>
            </a:duotone>
            <a:alphaModFix amt="35000"/>
            <a:extLst>
              <a:ext uri="{28A0092B-C50C-407E-A947-70E740481C1C}">
                <a14:useLocalDpi xmlns:a14="http://schemas.microsoft.com/office/drawing/2010/main" val="0"/>
              </a:ext>
            </a:extLst>
          </a:blip>
          <a:srcRect t="30"/>
          <a:stretch/>
        </p:blipFill>
        <p:spPr bwMode="auto">
          <a:xfrm>
            <a:off x="-7" y="-6"/>
            <a:ext cx="12192000" cy="6855958"/>
          </a:xfrm>
          <a:prstGeom prst="rect">
            <a:avLst/>
          </a:prstGeom>
          <a:noFill/>
        </p:spPr>
      </p:pic>
      <p:sp>
        <p:nvSpPr>
          <p:cNvPr id="13" name="Freeform: Shape 12">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6302" y="2496668"/>
            <a:ext cx="3163824" cy="3163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 descr="F:\2019\acharyalogo.png">
            <a:extLst>
              <a:ext uri="{FF2B5EF4-FFF2-40B4-BE49-F238E27FC236}">
                <a16:creationId xmlns:a16="http://schemas.microsoft.com/office/drawing/2014/main" id="{DA5AD4B3-1F03-4D3F-61CD-5A88FA248223}"/>
              </a:ext>
            </a:extLst>
          </p:cNvPr>
          <p:cNvPicPr>
            <a:picLocks noChangeAspect="1" noChangeArrowheads="1"/>
          </p:cNvPicPr>
          <p:nvPr/>
        </p:nvPicPr>
        <p:blipFill rotWithShape="1">
          <a:blip r:embed="rId3" cstate="print"/>
          <a:srcRect t="22221" r="4" b="4"/>
          <a:stretch/>
        </p:blipFill>
        <p:spPr bwMode="auto">
          <a:xfrm>
            <a:off x="3580894" y="2661260"/>
            <a:ext cx="2834640" cy="283464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p:spPr>
      </p:pic>
      <p:pic>
        <p:nvPicPr>
          <p:cNvPr id="8" name="Picture 7">
            <a:extLst>
              <a:ext uri="{FF2B5EF4-FFF2-40B4-BE49-F238E27FC236}">
                <a16:creationId xmlns:a16="http://schemas.microsoft.com/office/drawing/2014/main" id="{520F0B63-83F8-E984-156E-3A71A7BCBE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29" r="7813" b="4"/>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p:spPr>
      </p:pic>
      <p:pic>
        <p:nvPicPr>
          <p:cNvPr id="6" name="Picture 5">
            <a:extLst>
              <a:ext uri="{FF2B5EF4-FFF2-40B4-BE49-F238E27FC236}">
                <a16:creationId xmlns:a16="http://schemas.microsoft.com/office/drawing/2014/main" id="{D2AC76F6-B92F-9998-7F69-F5C5EB59E9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792" b="1759"/>
          <a:stretch/>
        </p:blipFill>
        <p:spPr bwMode="auto">
          <a:xfrm>
            <a:off x="4828"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p:spPr>
      </p:pic>
      <p:sp>
        <p:nvSpPr>
          <p:cNvPr id="3" name="Content Placeholder 2">
            <a:extLst>
              <a:ext uri="{FF2B5EF4-FFF2-40B4-BE49-F238E27FC236}">
                <a16:creationId xmlns:a16="http://schemas.microsoft.com/office/drawing/2014/main" id="{1E0D86AB-DBDA-0ECC-88E7-E0EB09C5A8E7}"/>
              </a:ext>
            </a:extLst>
          </p:cNvPr>
          <p:cNvSpPr>
            <a:spLocks noGrp="1"/>
          </p:cNvSpPr>
          <p:nvPr>
            <p:ph idx="1"/>
          </p:nvPr>
        </p:nvSpPr>
        <p:spPr>
          <a:xfrm>
            <a:off x="7209446" y="2416416"/>
            <a:ext cx="4244122" cy="3181684"/>
          </a:xfrm>
        </p:spPr>
        <p:txBody>
          <a:bodyPr anchor="t">
            <a:normAutofit/>
          </a:bodyPr>
          <a:lstStyle/>
          <a:p>
            <a:pPr marL="0" indent="0">
              <a:buNone/>
            </a:pPr>
            <a:r>
              <a:rPr lang="en-US" sz="3600" b="1" dirty="0">
                <a:effectLst/>
                <a:latin typeface="+mj-lt"/>
                <a:ea typeface="Times New Roman" panose="02020603050405020304" pitchFamily="18" charset="0"/>
                <a:cs typeface="Times New Roman" panose="02020603050405020304" pitchFamily="18" charset="0"/>
              </a:rPr>
              <a:t>World Environment Day :06/06/2022</a:t>
            </a:r>
            <a:endParaRPr lang="en-US" sz="3600" dirty="0">
              <a:effectLst/>
              <a:latin typeface="+mj-lt"/>
              <a:ea typeface="Times New Roman" panose="02020603050405020304" pitchFamily="18"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1852076701"/>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D39E-A6C7-E181-7165-EC7B4B6C4F05}"/>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dirty="0"/>
              <a:t>Nursing Dedication Ceremony class 2022 </a:t>
            </a:r>
          </a:p>
        </p:txBody>
      </p:sp>
      <p:sp>
        <p:nvSpPr>
          <p:cNvPr id="14" name="Freeform: Shape 13">
            <a:extLst>
              <a:ext uri="{FF2B5EF4-FFF2-40B4-BE49-F238E27FC236}">
                <a16:creationId xmlns:a16="http://schemas.microsoft.com/office/drawing/2014/main" id="{C4051FED-CF0D-4DDD-A9BB-E58FEEFE7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580"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2E5A8E1-2A22-48D0-9556-E21648FA1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2AA2300-0FA6-4328-9BD8-1D67925C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3E1FE85-D0BF-41D3-8B85-04776368E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135" y="0"/>
            <a:ext cx="3236976" cy="299515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1072B470-1E76-42B5-86EA-1FB0F881D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DD8B025-3845-4DEF-98B6-7C0BF531D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3156"/>
            <a:ext cx="393344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2AF40891-6D0E-B68A-06B5-0A5137EEBD64}"/>
              </a:ext>
            </a:extLst>
          </p:cNvPr>
          <p:cNvPicPr>
            <a:picLocks noChangeAspect="1" noChangeArrowheads="1"/>
          </p:cNvPicPr>
          <p:nvPr/>
        </p:nvPicPr>
        <p:blipFill>
          <a:blip r:embed="rId2" cstate="print"/>
          <a:stretch>
            <a:fillRect/>
          </a:stretch>
        </p:blipFill>
        <p:spPr bwMode="auto">
          <a:xfrm>
            <a:off x="327832" y="1600957"/>
            <a:ext cx="2619314" cy="3485703"/>
          </a:xfrm>
          <a:prstGeom prst="rect">
            <a:avLst/>
          </a:prstGeom>
          <a:noFill/>
        </p:spPr>
      </p:pic>
      <p:pic>
        <p:nvPicPr>
          <p:cNvPr id="9" name="Picture 3">
            <a:extLst>
              <a:ext uri="{FF2B5EF4-FFF2-40B4-BE49-F238E27FC236}">
                <a16:creationId xmlns:a16="http://schemas.microsoft.com/office/drawing/2014/main" id="{62BF44C6-57E1-8E2D-6E63-F547861527CF}"/>
              </a:ext>
            </a:extLst>
          </p:cNvPr>
          <p:cNvPicPr>
            <a:picLocks noChangeAspect="1" noChangeArrowheads="1"/>
          </p:cNvPicPr>
          <p:nvPr/>
        </p:nvPicPr>
        <p:blipFill>
          <a:blip r:embed="rId3" cstate="print"/>
          <a:stretch>
            <a:fillRect/>
          </a:stretch>
        </p:blipFill>
        <p:spPr bwMode="auto">
          <a:xfrm>
            <a:off x="4989682" y="529715"/>
            <a:ext cx="2308893" cy="1737441"/>
          </a:xfrm>
          <a:prstGeom prst="rect">
            <a:avLst/>
          </a:prstGeom>
          <a:noFill/>
        </p:spPr>
      </p:pic>
      <p:pic>
        <p:nvPicPr>
          <p:cNvPr id="7" name="Picture 1" descr="F:\2019\acharyalogo.png">
            <a:extLst>
              <a:ext uri="{FF2B5EF4-FFF2-40B4-BE49-F238E27FC236}">
                <a16:creationId xmlns:a16="http://schemas.microsoft.com/office/drawing/2014/main" id="{61C42B6D-9A75-8DD1-87AB-35635161D2A2}"/>
              </a:ext>
            </a:extLst>
          </p:cNvPr>
          <p:cNvPicPr>
            <a:picLocks noChangeAspect="1" noChangeArrowheads="1"/>
          </p:cNvPicPr>
          <p:nvPr/>
        </p:nvPicPr>
        <p:blipFill>
          <a:blip r:embed="rId4" cstate="print"/>
          <a:stretch>
            <a:fillRect/>
          </a:stretch>
        </p:blipFill>
        <p:spPr bwMode="auto">
          <a:xfrm>
            <a:off x="9800890" y="413157"/>
            <a:ext cx="2072013" cy="2664018"/>
          </a:xfrm>
          <a:prstGeom prst="rect">
            <a:avLst/>
          </a:prstGeom>
          <a:noFill/>
        </p:spPr>
      </p:pic>
    </p:spTree>
    <p:extLst>
      <p:ext uri="{BB962C8B-B14F-4D97-AF65-F5344CB8AC3E}">
        <p14:creationId xmlns:p14="http://schemas.microsoft.com/office/powerpoint/2010/main" val="1727221593"/>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C9394-8341-568D-CD0C-8CC2367A1AFD}"/>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a:t>Fresher’s Day 2022</a:t>
            </a:r>
            <a:endParaRPr lang="en-US" sz="6000"/>
          </a:p>
        </p:txBody>
      </p:sp>
      <p:pic>
        <p:nvPicPr>
          <p:cNvPr id="8" name="Picture 7" descr="fr.jpg">
            <a:extLst>
              <a:ext uri="{FF2B5EF4-FFF2-40B4-BE49-F238E27FC236}">
                <a16:creationId xmlns:a16="http://schemas.microsoft.com/office/drawing/2014/main" id="{30A3224E-5BA1-29CD-C84A-083C59909451}"/>
              </a:ext>
            </a:extLst>
          </p:cNvPr>
          <p:cNvPicPr>
            <a:picLocks noChangeAspect="1"/>
          </p:cNvPicPr>
          <p:nvPr/>
        </p:nvPicPr>
        <p:blipFill>
          <a:blip r:embed="rId2" cstate="print"/>
          <a:stretch>
            <a:fillRect/>
          </a:stretch>
        </p:blipFill>
        <p:spPr>
          <a:xfrm rot="16200000">
            <a:off x="359042" y="887094"/>
            <a:ext cx="3774916" cy="2953872"/>
          </a:xfrm>
          <a:prstGeom prst="rect">
            <a:avLst/>
          </a:prstGeom>
        </p:spPr>
      </p:pic>
      <p:pic>
        <p:nvPicPr>
          <p:cNvPr id="7" name="Picture 1" descr="F:\2019\acharyalogo.png">
            <a:extLst>
              <a:ext uri="{FF2B5EF4-FFF2-40B4-BE49-F238E27FC236}">
                <a16:creationId xmlns:a16="http://schemas.microsoft.com/office/drawing/2014/main" id="{C44A3AA4-E1DC-E8DD-FF93-89FCD70F863B}"/>
              </a:ext>
            </a:extLst>
          </p:cNvPr>
          <p:cNvPicPr>
            <a:picLocks noChangeAspect="1" noChangeArrowheads="1"/>
          </p:cNvPicPr>
          <p:nvPr/>
        </p:nvPicPr>
        <p:blipFill>
          <a:blip r:embed="rId3" cstate="print"/>
          <a:stretch>
            <a:fillRect/>
          </a:stretch>
        </p:blipFill>
        <p:spPr bwMode="auto">
          <a:xfrm>
            <a:off x="4627977" y="476573"/>
            <a:ext cx="2936045" cy="3774916"/>
          </a:xfrm>
          <a:prstGeom prst="rect">
            <a:avLst/>
          </a:prstGeom>
          <a:noFill/>
        </p:spPr>
      </p:pic>
      <p:pic>
        <p:nvPicPr>
          <p:cNvPr id="9" name="Picture 8" descr="DSC_0650.jpg">
            <a:extLst>
              <a:ext uri="{FF2B5EF4-FFF2-40B4-BE49-F238E27FC236}">
                <a16:creationId xmlns:a16="http://schemas.microsoft.com/office/drawing/2014/main" id="{362799A8-C967-3795-1F43-AE8B156050ED}"/>
              </a:ext>
            </a:extLst>
          </p:cNvPr>
          <p:cNvPicPr>
            <a:picLocks noChangeAspect="1"/>
          </p:cNvPicPr>
          <p:nvPr/>
        </p:nvPicPr>
        <p:blipFill>
          <a:blip r:embed="rId4" cstate="print"/>
          <a:stretch>
            <a:fillRect/>
          </a:stretch>
        </p:blipFill>
        <p:spPr>
          <a:xfrm>
            <a:off x="8153400" y="624115"/>
            <a:ext cx="3553968" cy="3468914"/>
          </a:xfrm>
          <a:prstGeom prst="rect">
            <a:avLst/>
          </a:prstGeom>
        </p:spPr>
      </p:pic>
      <p:cxnSp>
        <p:nvCxnSpPr>
          <p:cNvPr id="14" name="Straight Connector 13">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43D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7004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97BD5-17D2-9218-1170-009DF384856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4600" b="1">
                <a:solidFill>
                  <a:srgbClr val="FFFFFF"/>
                </a:solidFill>
              </a:rPr>
              <a:t>Florence nightingale Dance Competition 2022</a:t>
            </a:r>
            <a:endParaRPr lang="en-US" sz="4600">
              <a:solidFill>
                <a:srgbClr val="FFFFFF"/>
              </a:solidFill>
            </a:endParaRPr>
          </a:p>
        </p:txBody>
      </p:sp>
      <p:pic>
        <p:nvPicPr>
          <p:cNvPr id="9" name="Content Placeholder 4" descr="SAVE_20220228_205223.jpg">
            <a:extLst>
              <a:ext uri="{FF2B5EF4-FFF2-40B4-BE49-F238E27FC236}">
                <a16:creationId xmlns:a16="http://schemas.microsoft.com/office/drawing/2014/main" id="{40DC2977-C4E9-24FE-4D00-20E5C377BA93}"/>
              </a:ext>
            </a:extLst>
          </p:cNvPr>
          <p:cNvPicPr>
            <a:picLocks noGrp="1" noChangeAspect="1"/>
          </p:cNvPicPr>
          <p:nvPr>
            <p:ph idx="1"/>
          </p:nvPr>
        </p:nvPicPr>
        <p:blipFill>
          <a:blip r:embed="rId3" cstate="print"/>
          <a:stretch>
            <a:fillRect/>
          </a:stretch>
        </p:blipFill>
        <p:spPr>
          <a:xfrm>
            <a:off x="320040" y="709358"/>
            <a:ext cx="3425609" cy="3194382"/>
          </a:xfrm>
          <a:prstGeom prst="rect">
            <a:avLst/>
          </a:prstGeom>
        </p:spPr>
      </p:pic>
      <p:pic>
        <p:nvPicPr>
          <p:cNvPr id="8" name="Picture 7" descr="SAVE_20220228_205611.jpg">
            <a:extLst>
              <a:ext uri="{FF2B5EF4-FFF2-40B4-BE49-F238E27FC236}">
                <a16:creationId xmlns:a16="http://schemas.microsoft.com/office/drawing/2014/main" id="{B059641D-9DEB-2649-1793-A281910BE52A}"/>
              </a:ext>
            </a:extLst>
          </p:cNvPr>
          <p:cNvPicPr>
            <a:picLocks noChangeAspect="1"/>
          </p:cNvPicPr>
          <p:nvPr/>
        </p:nvPicPr>
        <p:blipFill>
          <a:blip r:embed="rId4" cstate="print"/>
          <a:stretch>
            <a:fillRect/>
          </a:stretch>
        </p:blipFill>
        <p:spPr>
          <a:xfrm>
            <a:off x="4385729" y="1199302"/>
            <a:ext cx="3433324" cy="2214494"/>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1" descr="F:\2019\acharyalogo.png">
            <a:extLst>
              <a:ext uri="{FF2B5EF4-FFF2-40B4-BE49-F238E27FC236}">
                <a16:creationId xmlns:a16="http://schemas.microsoft.com/office/drawing/2014/main" id="{C72C992A-1E98-C8BB-73E9-0283BFBC1FE1}"/>
              </a:ext>
            </a:extLst>
          </p:cNvPr>
          <p:cNvPicPr>
            <a:picLocks noChangeAspect="1" noChangeArrowheads="1"/>
          </p:cNvPicPr>
          <p:nvPr/>
        </p:nvPicPr>
        <p:blipFill>
          <a:blip r:embed="rId5" cstate="print"/>
          <a:stretch>
            <a:fillRect/>
          </a:stretch>
        </p:blipFill>
        <p:spPr bwMode="auto">
          <a:xfrm>
            <a:off x="8607047" y="330045"/>
            <a:ext cx="3109272" cy="3997637"/>
          </a:xfrm>
          <a:prstGeom prst="rect">
            <a:avLst/>
          </a:prstGeom>
          <a:noFill/>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771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6A884FB-19A0-6AF0-22B2-E6842003B66E}"/>
              </a:ext>
            </a:extLst>
          </p:cNvPr>
          <p:cNvPicPr>
            <a:picLocks noChangeAspect="1"/>
          </p:cNvPicPr>
          <p:nvPr/>
        </p:nvPicPr>
        <p:blipFill rotWithShape="1">
          <a:blip r:embed="rId2"/>
          <a:srcRect r="9091" b="9091"/>
          <a:stretch/>
        </p:blipFill>
        <p:spPr>
          <a:xfrm>
            <a:off x="20" y="10"/>
            <a:ext cx="12191980" cy="6857990"/>
          </a:xfrm>
          <a:prstGeom prst="rect">
            <a:avLst/>
          </a:prstGeom>
        </p:spPr>
      </p:pic>
      <p:sp>
        <p:nvSpPr>
          <p:cNvPr id="45" name="Rectangle 4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9752AC-9CBB-4AF4-A8B4-FAEEFE0BF794}"/>
              </a:ext>
            </a:extLst>
          </p:cNvPr>
          <p:cNvSpPr>
            <a:spLocks noGrp="1"/>
          </p:cNvSpPr>
          <p:nvPr>
            <p:ph type="title"/>
          </p:nvPr>
        </p:nvSpPr>
        <p:spPr>
          <a:xfrm>
            <a:off x="2281237" y="662782"/>
            <a:ext cx="7791911" cy="662782"/>
          </a:xfrm>
        </p:spPr>
        <p:txBody>
          <a:bodyPr>
            <a:normAutofit fontScale="90000"/>
          </a:bodyPr>
          <a:lstStyle/>
          <a:p>
            <a:r>
              <a:rPr lang="en-US" dirty="0"/>
              <a:t>BEST PRACTICES 2</a:t>
            </a:r>
          </a:p>
        </p:txBody>
      </p:sp>
      <p:pic>
        <p:nvPicPr>
          <p:cNvPr id="4" name="Picture 1" descr="F:\2019\acharyalogo.png">
            <a:extLst>
              <a:ext uri="{FF2B5EF4-FFF2-40B4-BE49-F238E27FC236}">
                <a16:creationId xmlns:a16="http://schemas.microsoft.com/office/drawing/2014/main" id="{CE16F523-91E2-48CD-8D62-531A0A03FD9B}"/>
              </a:ext>
            </a:extLst>
          </p:cNvPr>
          <p:cNvPicPr>
            <a:picLocks noChangeAspect="1" noChangeArrowheads="1"/>
          </p:cNvPicPr>
          <p:nvPr/>
        </p:nvPicPr>
        <p:blipFill>
          <a:blip r:embed="rId3" cstate="print"/>
          <a:stretch>
            <a:fillRect/>
          </a:stretch>
        </p:blipFill>
        <p:spPr bwMode="auto">
          <a:xfrm>
            <a:off x="-4782" y="0"/>
            <a:ext cx="1030625" cy="132556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p:spPr>
      </p:pic>
      <p:graphicFrame>
        <p:nvGraphicFramePr>
          <p:cNvPr id="20" name="Content Placeholder 2">
            <a:extLst>
              <a:ext uri="{FF2B5EF4-FFF2-40B4-BE49-F238E27FC236}">
                <a16:creationId xmlns:a16="http://schemas.microsoft.com/office/drawing/2014/main" id="{5F084BB9-C439-0124-E7E3-6C1E28FED0F3}"/>
              </a:ext>
            </a:extLst>
          </p:cNvPr>
          <p:cNvGraphicFramePr>
            <a:graphicFrameLocks noGrp="1"/>
          </p:cNvGraphicFramePr>
          <p:nvPr>
            <p:ph idx="1"/>
            <p:extLst>
              <p:ext uri="{D42A27DB-BD31-4B8C-83A1-F6EECF244321}">
                <p14:modId xmlns:p14="http://schemas.microsoft.com/office/powerpoint/2010/main" val="639161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651266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C35BC2-E276-6792-9F42-885D97D961B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b="1">
                <a:solidFill>
                  <a:srgbClr val="FFFFFF"/>
                </a:solidFill>
              </a:rPr>
              <a:t>INTER COLLEGE – Nursathon Euphoria </a:t>
            </a:r>
            <a:br>
              <a:rPr lang="en-US" sz="3000">
                <a:solidFill>
                  <a:srgbClr val="FFFFFF"/>
                </a:solidFill>
              </a:rPr>
            </a:br>
            <a:endParaRPr lang="en-US" sz="3000">
              <a:solidFill>
                <a:srgbClr val="FFFFFF"/>
              </a:solidFill>
            </a:endParaRPr>
          </a:p>
        </p:txBody>
      </p:sp>
      <p:pic>
        <p:nvPicPr>
          <p:cNvPr id="6" name="Picture 5" descr="_SMP0059.JPG">
            <a:extLst>
              <a:ext uri="{FF2B5EF4-FFF2-40B4-BE49-F238E27FC236}">
                <a16:creationId xmlns:a16="http://schemas.microsoft.com/office/drawing/2014/main" id="{AA7FA6CE-4943-D148-16A0-9D3C64301047}"/>
              </a:ext>
            </a:extLst>
          </p:cNvPr>
          <p:cNvPicPr>
            <a:picLocks noChangeAspect="1"/>
          </p:cNvPicPr>
          <p:nvPr/>
        </p:nvPicPr>
        <p:blipFill>
          <a:blip r:embed="rId2" cstate="print"/>
          <a:stretch>
            <a:fillRect/>
          </a:stretch>
        </p:blipFill>
        <p:spPr>
          <a:xfrm>
            <a:off x="814682" y="307731"/>
            <a:ext cx="4466632" cy="3997637"/>
          </a:xfrm>
          <a:prstGeom prst="rect">
            <a:avLst/>
          </a:prstGeom>
        </p:spPr>
      </p:pic>
      <p:pic>
        <p:nvPicPr>
          <p:cNvPr id="7" name="Picture 6" descr="_SMP0308.JPG">
            <a:extLst>
              <a:ext uri="{FF2B5EF4-FFF2-40B4-BE49-F238E27FC236}">
                <a16:creationId xmlns:a16="http://schemas.microsoft.com/office/drawing/2014/main" id="{E3FD35EC-2FDD-2321-9C90-60989F24F9CA}"/>
              </a:ext>
            </a:extLst>
          </p:cNvPr>
          <p:cNvPicPr>
            <a:picLocks noChangeAspect="1"/>
          </p:cNvPicPr>
          <p:nvPr/>
        </p:nvPicPr>
        <p:blipFill>
          <a:blip r:embed="rId3" cstate="print"/>
          <a:stretch>
            <a:fillRect/>
          </a:stretch>
        </p:blipFill>
        <p:spPr>
          <a:xfrm>
            <a:off x="6853093" y="307731"/>
            <a:ext cx="4581817" cy="3997637"/>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1" descr="F:\2019\acharyalogo.png">
            <a:extLst>
              <a:ext uri="{FF2B5EF4-FFF2-40B4-BE49-F238E27FC236}">
                <a16:creationId xmlns:a16="http://schemas.microsoft.com/office/drawing/2014/main" id="{FE639CDD-FDA9-F04A-6CEF-03BF9FF35DCC}"/>
              </a:ext>
            </a:extLst>
          </p:cNvPr>
          <p:cNvPicPr>
            <a:picLocks noChangeAspect="1" noChangeArrowheads="1"/>
          </p:cNvPicPr>
          <p:nvPr/>
        </p:nvPicPr>
        <p:blipFill>
          <a:blip r:embed="rId4" cstate="print"/>
          <a:srcRect/>
          <a:stretch>
            <a:fillRect/>
          </a:stretch>
        </p:blipFill>
        <p:spPr bwMode="auto">
          <a:xfrm>
            <a:off x="103002" y="154055"/>
            <a:ext cx="848429" cy="1057545"/>
          </a:xfrm>
          <a:prstGeom prst="rect">
            <a:avLst/>
          </a:prstGeom>
          <a:noFill/>
        </p:spPr>
      </p:pic>
    </p:spTree>
    <p:extLst>
      <p:ext uri="{BB962C8B-B14F-4D97-AF65-F5344CB8AC3E}">
        <p14:creationId xmlns:p14="http://schemas.microsoft.com/office/powerpoint/2010/main" val="7261415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C35BC2-E276-6792-9F42-885D97D961BF}"/>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2300" b="1" kern="1200">
                <a:solidFill>
                  <a:srgbClr val="FFFFFF"/>
                </a:solidFill>
                <a:latin typeface="+mj-lt"/>
                <a:ea typeface="+mj-ea"/>
                <a:cs typeface="+mj-cs"/>
              </a:rPr>
              <a:t>Sports league </a:t>
            </a:r>
            <a:br>
              <a:rPr lang="en-US" sz="2300" b="1" kern="1200">
                <a:solidFill>
                  <a:srgbClr val="FFFFFF"/>
                </a:solidFill>
                <a:latin typeface="+mj-lt"/>
                <a:ea typeface="+mj-ea"/>
                <a:cs typeface="+mj-cs"/>
              </a:rPr>
            </a:br>
            <a:r>
              <a:rPr lang="en-US" sz="2300" kern="1200">
                <a:solidFill>
                  <a:srgbClr val="FFFFFF"/>
                </a:solidFill>
                <a:effectLst/>
                <a:latin typeface="+mj-lt"/>
                <a:ea typeface="+mj-ea"/>
                <a:cs typeface="+mj-cs"/>
              </a:rPr>
              <a:t>SNA Sports Was Conducted For the Year 2021 from 26</a:t>
            </a:r>
            <a:r>
              <a:rPr lang="en-US" sz="2300" kern="1200" baseline="30000">
                <a:solidFill>
                  <a:srgbClr val="FFFFFF"/>
                </a:solidFill>
                <a:effectLst/>
                <a:latin typeface="+mj-lt"/>
                <a:ea typeface="+mj-ea"/>
                <a:cs typeface="+mj-cs"/>
              </a:rPr>
              <a:t>th</a:t>
            </a:r>
            <a:r>
              <a:rPr lang="en-US" sz="2300" kern="1200">
                <a:solidFill>
                  <a:srgbClr val="FFFFFF"/>
                </a:solidFill>
                <a:effectLst/>
                <a:latin typeface="+mj-lt"/>
                <a:ea typeface="+mj-ea"/>
                <a:cs typeface="+mj-cs"/>
              </a:rPr>
              <a:t> September to 30</a:t>
            </a:r>
            <a:r>
              <a:rPr lang="en-US" sz="2300" kern="1200" baseline="30000">
                <a:solidFill>
                  <a:srgbClr val="FFFFFF"/>
                </a:solidFill>
                <a:effectLst/>
                <a:latin typeface="+mj-lt"/>
                <a:ea typeface="+mj-ea"/>
                <a:cs typeface="+mj-cs"/>
              </a:rPr>
              <a:t>th</a:t>
            </a:r>
            <a:r>
              <a:rPr lang="en-US" sz="2300" kern="1200">
                <a:solidFill>
                  <a:srgbClr val="FFFFFF"/>
                </a:solidFill>
                <a:effectLst/>
                <a:latin typeface="+mj-lt"/>
                <a:ea typeface="+mj-ea"/>
                <a:cs typeface="+mj-cs"/>
              </a:rPr>
              <a:t> September 2021</a:t>
            </a:r>
            <a:br>
              <a:rPr lang="en-US" sz="2300" kern="1200">
                <a:solidFill>
                  <a:srgbClr val="FFFFFF"/>
                </a:solidFill>
                <a:latin typeface="+mj-lt"/>
                <a:ea typeface="+mj-ea"/>
                <a:cs typeface="+mj-cs"/>
              </a:rPr>
            </a:br>
            <a:endParaRPr lang="en-US" sz="2300" kern="1200">
              <a:solidFill>
                <a:srgbClr val="FFFFFF"/>
              </a:solidFill>
              <a:latin typeface="+mj-lt"/>
              <a:ea typeface="+mj-ea"/>
              <a:cs typeface="+mj-cs"/>
            </a:endParaRPr>
          </a:p>
        </p:txBody>
      </p:sp>
      <p:pic>
        <p:nvPicPr>
          <p:cNvPr id="11" name="Picture 10">
            <a:extLst>
              <a:ext uri="{FF2B5EF4-FFF2-40B4-BE49-F238E27FC236}">
                <a16:creationId xmlns:a16="http://schemas.microsoft.com/office/drawing/2014/main" id="{34253617-869E-61FB-303B-84A27BF88F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95" r="-2" b="19850"/>
          <a:stretch/>
        </p:blipFill>
        <p:spPr>
          <a:xfrm>
            <a:off x="317635" y="321733"/>
            <a:ext cx="4151681" cy="302683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330C1E0-A98F-A9DB-B581-60AF017A77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50" r="5344" b="4"/>
          <a:stretch/>
        </p:blipFill>
        <p:spPr>
          <a:xfrm>
            <a:off x="4638955" y="321733"/>
            <a:ext cx="3539976" cy="298581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3202F93-DB2F-0612-F933-D60C8E23E7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90" r="3" b="3"/>
          <a:stretch/>
        </p:blipFill>
        <p:spPr>
          <a:xfrm>
            <a:off x="8348570" y="321734"/>
            <a:ext cx="3535590" cy="298581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34" name="Straight Connector 2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06634A8-5F3A-C5E5-210F-40F0227B82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822" r="-1" b="-1"/>
          <a:stretch/>
        </p:blipFill>
        <p:spPr>
          <a:xfrm>
            <a:off x="317635" y="3509433"/>
            <a:ext cx="4160452" cy="302683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5" name="Picture 1" descr="F:\2019\acharyalogo.png">
            <a:extLst>
              <a:ext uri="{FF2B5EF4-FFF2-40B4-BE49-F238E27FC236}">
                <a16:creationId xmlns:a16="http://schemas.microsoft.com/office/drawing/2014/main" id="{FE639CDD-FDA9-F04A-6CEF-03BF9FF35DCC}"/>
              </a:ext>
            </a:extLst>
          </p:cNvPr>
          <p:cNvPicPr>
            <a:picLocks noChangeAspect="1" noChangeArrowheads="1"/>
          </p:cNvPicPr>
          <p:nvPr/>
        </p:nvPicPr>
        <p:blipFill>
          <a:blip r:embed="rId6" cstate="print"/>
          <a:srcRect/>
          <a:stretch>
            <a:fillRect/>
          </a:stretch>
        </p:blipFill>
        <p:spPr bwMode="auto">
          <a:xfrm>
            <a:off x="103002" y="154055"/>
            <a:ext cx="848429" cy="1057545"/>
          </a:xfrm>
          <a:prstGeom prst="rect">
            <a:avLst/>
          </a:prstGeom>
          <a:noFill/>
        </p:spPr>
      </p:pic>
    </p:spTree>
    <p:extLst>
      <p:ext uri="{BB962C8B-B14F-4D97-AF65-F5344CB8AC3E}">
        <p14:creationId xmlns:p14="http://schemas.microsoft.com/office/powerpoint/2010/main" val="25822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C35BC2-E276-6792-9F42-885D97D961BF}"/>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2300" b="1" dirty="0">
                <a:solidFill>
                  <a:srgbClr val="FFFFFF"/>
                </a:solidFill>
              </a:rPr>
              <a:t>ASNA Cultural </a:t>
            </a:r>
            <a:br>
              <a:rPr lang="en-US" sz="2300" b="1" kern="1200" dirty="0">
                <a:solidFill>
                  <a:srgbClr val="FFFFFF"/>
                </a:solidFill>
                <a:latin typeface="+mj-lt"/>
                <a:ea typeface="+mj-ea"/>
                <a:cs typeface="+mj-cs"/>
              </a:rPr>
            </a:br>
            <a:endParaRPr lang="en-US" sz="2300" kern="1200" dirty="0">
              <a:solidFill>
                <a:srgbClr val="FFFFFF"/>
              </a:solidFill>
              <a:latin typeface="+mj-lt"/>
              <a:ea typeface="+mj-ea"/>
              <a:cs typeface="+mj-cs"/>
            </a:endParaRPr>
          </a:p>
        </p:txBody>
      </p:sp>
      <p:cxnSp>
        <p:nvCxnSpPr>
          <p:cNvPr id="34" name="Straight Connector 2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1" descr="F:\2019\acharyalogo.png">
            <a:extLst>
              <a:ext uri="{FF2B5EF4-FFF2-40B4-BE49-F238E27FC236}">
                <a16:creationId xmlns:a16="http://schemas.microsoft.com/office/drawing/2014/main" id="{FE639CDD-FDA9-F04A-6CEF-03BF9FF35DCC}"/>
              </a:ext>
            </a:extLst>
          </p:cNvPr>
          <p:cNvPicPr>
            <a:picLocks noChangeAspect="1" noChangeArrowheads="1"/>
          </p:cNvPicPr>
          <p:nvPr/>
        </p:nvPicPr>
        <p:blipFill>
          <a:blip r:embed="rId2" cstate="print"/>
          <a:srcRect/>
          <a:stretch>
            <a:fillRect/>
          </a:stretch>
        </p:blipFill>
        <p:spPr bwMode="auto">
          <a:xfrm>
            <a:off x="103002" y="154055"/>
            <a:ext cx="980209" cy="1168308"/>
          </a:xfrm>
          <a:prstGeom prst="rect">
            <a:avLst/>
          </a:prstGeom>
          <a:noFill/>
        </p:spPr>
      </p:pic>
      <p:pic>
        <p:nvPicPr>
          <p:cNvPr id="12" name="Picture 11">
            <a:extLst>
              <a:ext uri="{FF2B5EF4-FFF2-40B4-BE49-F238E27FC236}">
                <a16:creationId xmlns:a16="http://schemas.microsoft.com/office/drawing/2014/main" id="{481FCF4D-D5DB-2097-CAD9-F3F2239499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66"/>
          <a:stretch/>
        </p:blipFill>
        <p:spPr bwMode="auto">
          <a:xfrm>
            <a:off x="4148482" y="162277"/>
            <a:ext cx="3743325" cy="3191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pSp>
        <p:nvGrpSpPr>
          <p:cNvPr id="14" name="Group 13">
            <a:extLst>
              <a:ext uri="{FF2B5EF4-FFF2-40B4-BE49-F238E27FC236}">
                <a16:creationId xmlns:a16="http://schemas.microsoft.com/office/drawing/2014/main" id="{91F397A8-E79A-E3FB-2563-13EBA7E81D26}"/>
              </a:ext>
            </a:extLst>
          </p:cNvPr>
          <p:cNvGrpSpPr/>
          <p:nvPr/>
        </p:nvGrpSpPr>
        <p:grpSpPr>
          <a:xfrm>
            <a:off x="7982207" y="256454"/>
            <a:ext cx="3961264" cy="3139391"/>
            <a:chOff x="0" y="0"/>
            <a:chExt cx="6390640" cy="5295900"/>
          </a:xfrm>
        </p:grpSpPr>
        <p:pic>
          <p:nvPicPr>
            <p:cNvPr id="15" name="Picture 14">
              <a:extLst>
                <a:ext uri="{FF2B5EF4-FFF2-40B4-BE49-F238E27FC236}">
                  <a16:creationId xmlns:a16="http://schemas.microsoft.com/office/drawing/2014/main" id="{EB8CEEDB-0D01-05E8-EE08-B92CE35EA9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28950"/>
              <a:ext cx="2266950" cy="2266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5AF5CA17-F1BE-C6EB-E39B-328B6187DB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300" y="1304925"/>
              <a:ext cx="2066925" cy="2170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24638802-F3ED-FB02-9909-454DBB4B77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85875"/>
              <a:ext cx="2266950" cy="1610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3F0EB0F6-4E51-6D74-C1EB-8B02300D6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841"/>
            <a:stretch/>
          </p:blipFill>
          <p:spPr bwMode="auto">
            <a:xfrm rot="5400000">
              <a:off x="600075" y="-581025"/>
              <a:ext cx="1127760" cy="2305685"/>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3194261C-6D3F-EA0A-210F-F40F0EBE7197}"/>
                </a:ext>
              </a:extLst>
            </p:cNvPr>
            <p:cNvPicPr>
              <a:picLocks noChangeAspect="1"/>
            </p:cNvPicPr>
            <p:nvPr/>
          </p:nvPicPr>
          <p:blipFill rotWithShape="1">
            <a:blip r:embed="rId8">
              <a:extLst>
                <a:ext uri="{28A0092B-C50C-407E-A947-70E740481C1C}">
                  <a14:useLocalDpi xmlns:a14="http://schemas.microsoft.com/office/drawing/2010/main" val="0"/>
                </a:ext>
              </a:extLst>
            </a:blip>
            <a:srcRect l="332" t="20310" r="25216" b="27254"/>
            <a:stretch/>
          </p:blipFill>
          <p:spPr bwMode="auto">
            <a:xfrm>
              <a:off x="2457450" y="0"/>
              <a:ext cx="3924300" cy="1189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F1841FB2-E693-80C8-C0DE-6669948D10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9825" y="3638550"/>
              <a:ext cx="2037715" cy="163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274640DC-E548-75C1-F630-DD81BA6C6B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19625" y="1323975"/>
              <a:ext cx="1752600" cy="1742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D51DFF11-B90B-D08B-F861-B509FE9F69B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467" t="5318" r="24052" b="4274"/>
            <a:stretch/>
          </p:blipFill>
          <p:spPr bwMode="auto">
            <a:xfrm>
              <a:off x="4629150" y="3190875"/>
              <a:ext cx="1761490" cy="2105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pSp>
      <p:pic>
        <p:nvPicPr>
          <p:cNvPr id="32" name="Picture 31">
            <a:extLst>
              <a:ext uri="{FF2B5EF4-FFF2-40B4-BE49-F238E27FC236}">
                <a16:creationId xmlns:a16="http://schemas.microsoft.com/office/drawing/2014/main" id="{45C5DDC4-ACF1-B67B-785D-BB446A00B9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211" y="3429000"/>
            <a:ext cx="3554795" cy="3048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25F11400-3D37-0174-B5BF-85100C0291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841"/>
          <a:stretch/>
        </p:blipFill>
        <p:spPr bwMode="auto">
          <a:xfrm rot="5400000">
            <a:off x="938937" y="298333"/>
            <a:ext cx="3237621" cy="2949072"/>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1648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AutoShape 10"/>
          <p:cNvSpPr>
            <a:spLocks noChangeShapeType="1"/>
          </p:cNvSpPr>
          <p:nvPr/>
        </p:nvSpPr>
        <p:spPr bwMode="auto">
          <a:xfrm>
            <a:off x="506445" y="6107314"/>
            <a:ext cx="10250127" cy="6227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Book"/>
            </a:endParaRPr>
          </a:p>
        </p:txBody>
      </p:sp>
      <p:sp>
        <p:nvSpPr>
          <p:cNvPr id="2057" name="AutoShape 9"/>
          <p:cNvSpPr>
            <a:spLocks noChangeShapeType="1"/>
          </p:cNvSpPr>
          <p:nvPr/>
        </p:nvSpPr>
        <p:spPr bwMode="auto">
          <a:xfrm flipV="1">
            <a:off x="550286" y="642686"/>
            <a:ext cx="45719" cy="546462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Book"/>
            </a:endParaRPr>
          </a:p>
        </p:txBody>
      </p:sp>
      <p:sp>
        <p:nvSpPr>
          <p:cNvPr id="2056" name="AutoShape 8"/>
          <p:cNvSpPr>
            <a:spLocks noChangeArrowheads="1"/>
          </p:cNvSpPr>
          <p:nvPr/>
        </p:nvSpPr>
        <p:spPr bwMode="auto">
          <a:xfrm rot="19631586">
            <a:off x="1986122" y="2610270"/>
            <a:ext cx="8719395" cy="1823387"/>
          </a:xfrm>
          <a:prstGeom prst="rightArrow">
            <a:avLst>
              <a:gd name="adj1" fmla="val 50000"/>
              <a:gd name="adj2" fmla="val 95776"/>
            </a:avLst>
          </a:prstGeom>
          <a:solidFill>
            <a:schemeClr val="bg1">
              <a:lumMod val="85000"/>
            </a:schemeClr>
          </a:solidFill>
          <a:ln w="28575">
            <a:solidFill>
              <a:srgbClr val="00B05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Book"/>
            </a:endParaRPr>
          </a:p>
        </p:txBody>
      </p:sp>
      <p:sp>
        <p:nvSpPr>
          <p:cNvPr id="2054" name="Rectangle 6"/>
          <p:cNvSpPr>
            <a:spLocks noChangeArrowheads="1"/>
          </p:cNvSpPr>
          <p:nvPr/>
        </p:nvSpPr>
        <p:spPr bwMode="auto">
          <a:xfrm rot="19605828" flipH="1">
            <a:off x="2167646" y="5659014"/>
            <a:ext cx="281069" cy="808582"/>
          </a:xfrm>
          <a:prstGeom prst="rect">
            <a:avLst/>
          </a:prstGeom>
          <a:solidFill>
            <a:schemeClr val="accent4">
              <a:lumMod val="40000"/>
              <a:lumOff val="60000"/>
            </a:schemeClr>
          </a:solidFill>
          <a:ln w="9525">
            <a:solidFill>
              <a:schemeClr val="accent4">
                <a:lumMod val="40000"/>
                <a:lumOff val="60000"/>
              </a:schemeClr>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Book"/>
            </a:endParaRPr>
          </a:p>
        </p:txBody>
      </p:sp>
      <p:sp>
        <p:nvSpPr>
          <p:cNvPr id="2053" name="AutoShape 5"/>
          <p:cNvSpPr>
            <a:spLocks noChangeArrowheads="1"/>
          </p:cNvSpPr>
          <p:nvPr/>
        </p:nvSpPr>
        <p:spPr bwMode="auto">
          <a:xfrm rot="8860390">
            <a:off x="2331909" y="3931759"/>
            <a:ext cx="1821518" cy="2858660"/>
          </a:xfrm>
          <a:prstGeom prst="leftArrow">
            <a:avLst>
              <a:gd name="adj1" fmla="val 50000"/>
              <a:gd name="adj2" fmla="val 11098"/>
            </a:avLst>
          </a:prstGeom>
          <a:solidFill>
            <a:schemeClr val="accent6">
              <a:lumMod val="20000"/>
              <a:lumOff val="80000"/>
              <a:alpha val="0"/>
            </a:schemeClr>
          </a:solidFill>
          <a:ln w="3175">
            <a:solidFill>
              <a:srgbClr val="00B050"/>
            </a:solid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Franklin Gothic Book"/>
            </a:endParaRPr>
          </a:p>
        </p:txBody>
      </p:sp>
      <p:sp>
        <p:nvSpPr>
          <p:cNvPr id="2052" name="AutoShape 4"/>
          <p:cNvSpPr>
            <a:spLocks noChangeArrowheads="1"/>
          </p:cNvSpPr>
          <p:nvPr/>
        </p:nvSpPr>
        <p:spPr bwMode="auto">
          <a:xfrm rot="8885269">
            <a:off x="4130395" y="2804637"/>
            <a:ext cx="1645211" cy="2988335"/>
          </a:xfrm>
          <a:prstGeom prst="leftArrow">
            <a:avLst>
              <a:gd name="adj1" fmla="val 50000"/>
              <a:gd name="adj2" fmla="val 25000"/>
            </a:avLst>
          </a:prstGeom>
          <a:solidFill>
            <a:srgbClr val="FFFFFF">
              <a:alpha val="0"/>
            </a:srgbClr>
          </a:solidFill>
          <a:ln w="9525">
            <a:solidFill>
              <a:srgbClr val="00B050"/>
            </a:solidFill>
            <a:miter lim="800000"/>
            <a:headEnd/>
            <a:tailEnd/>
          </a:ln>
        </p:spPr>
        <p:txBody>
          <a:bodyPr vert="horz" wrap="square" lIns="91440" tIns="45720" rIns="91440" bIns="45720" numCol="1" anchor="t" anchorCtr="0" compatLnSpc="1">
            <a:prstTxWarp prst="textNoShape">
              <a:avLst/>
            </a:prstTxWarp>
          </a:bodyPr>
          <a:lstStyle/>
          <a:p>
            <a:endParaRPr lang="en-US" b="1" dirty="0">
              <a:solidFill>
                <a:prstClr val="black"/>
              </a:solidFill>
              <a:latin typeface="Franklin Gothic Book"/>
            </a:endParaRPr>
          </a:p>
        </p:txBody>
      </p:sp>
      <p:sp>
        <p:nvSpPr>
          <p:cNvPr id="2051" name="AutoShape 3"/>
          <p:cNvSpPr>
            <a:spLocks noChangeArrowheads="1"/>
          </p:cNvSpPr>
          <p:nvPr/>
        </p:nvSpPr>
        <p:spPr bwMode="auto">
          <a:xfrm rot="8925641">
            <a:off x="6133152" y="1658440"/>
            <a:ext cx="1358357" cy="3004204"/>
          </a:xfrm>
          <a:prstGeom prst="leftArrow">
            <a:avLst>
              <a:gd name="adj1" fmla="val 50000"/>
              <a:gd name="adj2" fmla="val 25000"/>
            </a:avLst>
          </a:prstGeom>
          <a:solidFill>
            <a:srgbClr val="FFFFFF">
              <a:alpha val="0"/>
            </a:srgbClr>
          </a:solidFill>
          <a:ln w="3175">
            <a:solidFill>
              <a:srgbClr val="00B050"/>
            </a:solid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Franklin Gothic Book"/>
            </a:endParaRPr>
          </a:p>
        </p:txBody>
      </p:sp>
      <p:sp>
        <p:nvSpPr>
          <p:cNvPr id="2049" name="AutoShape 1"/>
          <p:cNvSpPr>
            <a:spLocks noChangeArrowheads="1"/>
          </p:cNvSpPr>
          <p:nvPr/>
        </p:nvSpPr>
        <p:spPr bwMode="auto">
          <a:xfrm rot="8822898">
            <a:off x="7700578" y="807762"/>
            <a:ext cx="2247501" cy="2526085"/>
          </a:xfrm>
          <a:prstGeom prst="leftArrow">
            <a:avLst>
              <a:gd name="adj1" fmla="val 50000"/>
              <a:gd name="adj2" fmla="val 25000"/>
            </a:avLst>
          </a:prstGeom>
          <a:solidFill>
            <a:srgbClr val="FFFF00">
              <a:alpha val="0"/>
            </a:srgbClr>
          </a:solidFill>
          <a:ln w="9525">
            <a:solidFill>
              <a:srgbClr val="00B050"/>
            </a:solid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US" sz="1100" dirty="0">
                <a:solidFill>
                  <a:prstClr val="black"/>
                </a:solidFill>
                <a:latin typeface="Calibri" pitchFamily="34" charset="0"/>
                <a:ea typeface="Calibri" pitchFamily="34" charset="0"/>
                <a:cs typeface="Times New Roman" pitchFamily="18" charset="0"/>
              </a:rPr>
              <a:t>     </a:t>
            </a:r>
            <a:endParaRPr lang="en-US" dirty="0">
              <a:solidFill>
                <a:prstClr val="black"/>
              </a:solidFill>
              <a:latin typeface="Arial" pitchFamily="34" charset="0"/>
              <a:cs typeface="Arial" pitchFamily="34" charset="0"/>
            </a:endParaRPr>
          </a:p>
        </p:txBody>
      </p:sp>
      <p:sp>
        <p:nvSpPr>
          <p:cNvPr id="2059" name="Rectangle 11"/>
          <p:cNvSpPr>
            <a:spLocks noChangeArrowheads="1"/>
          </p:cNvSpPr>
          <p:nvPr/>
        </p:nvSpPr>
        <p:spPr bwMode="auto">
          <a:xfrm>
            <a:off x="1524004"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Franklin Gothic Book"/>
            </a:endParaRPr>
          </a:p>
        </p:txBody>
      </p:sp>
      <p:sp>
        <p:nvSpPr>
          <p:cNvPr id="20" name="Rectangle 19"/>
          <p:cNvSpPr/>
          <p:nvPr/>
        </p:nvSpPr>
        <p:spPr>
          <a:xfrm>
            <a:off x="1790617" y="909220"/>
            <a:ext cx="3827973" cy="461665"/>
          </a:xfrm>
          <a:prstGeom prst="rect">
            <a:avLst/>
          </a:prstGeom>
          <a:ln w="9525">
            <a:solidFill>
              <a:schemeClr val="accent1"/>
            </a:solidFill>
          </a:ln>
        </p:spPr>
        <p:txBody>
          <a:bodyPr wrap="square">
            <a:spAutoFit/>
          </a:bodyPr>
          <a:lstStyle/>
          <a:p>
            <a:pPr algn="ctr"/>
            <a:r>
              <a:rPr lang="en-US" sz="2400" b="1" dirty="0">
                <a:solidFill>
                  <a:srgbClr val="24213E"/>
                </a:solidFill>
                <a:latin typeface="+mj-lt"/>
                <a:cs typeface="Times New Roman" pitchFamily="18" charset="0"/>
              </a:rPr>
              <a:t>ROAD MAP  AY - 2022-2023  </a:t>
            </a:r>
          </a:p>
        </p:txBody>
      </p:sp>
      <p:sp>
        <p:nvSpPr>
          <p:cNvPr id="17" name="Rectangle 6"/>
          <p:cNvSpPr>
            <a:spLocks noChangeArrowheads="1"/>
          </p:cNvSpPr>
          <p:nvPr/>
        </p:nvSpPr>
        <p:spPr bwMode="auto">
          <a:xfrm rot="19605828" flipH="1">
            <a:off x="2045727" y="6115388"/>
            <a:ext cx="124010" cy="316829"/>
          </a:xfrm>
          <a:prstGeom prst="rect">
            <a:avLst/>
          </a:prstGeom>
          <a:solidFill>
            <a:schemeClr val="accent2">
              <a:lumMod val="20000"/>
              <a:lumOff val="80000"/>
            </a:schemeClr>
          </a:solidFill>
          <a:ln w="9525">
            <a:solidFill>
              <a:schemeClr val="accent4">
                <a:lumMod val="40000"/>
                <a:lumOff val="60000"/>
              </a:schemeClr>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Book"/>
            </a:endParaRPr>
          </a:p>
        </p:txBody>
      </p:sp>
      <p:sp>
        <p:nvSpPr>
          <p:cNvPr id="18" name="TextBox 17"/>
          <p:cNvSpPr txBox="1"/>
          <p:nvPr/>
        </p:nvSpPr>
        <p:spPr>
          <a:xfrm>
            <a:off x="2476174" y="6477000"/>
            <a:ext cx="1257627" cy="338554"/>
          </a:xfrm>
          <a:prstGeom prst="rect">
            <a:avLst/>
          </a:prstGeom>
          <a:noFill/>
        </p:spPr>
        <p:txBody>
          <a:bodyPr wrap="square" rtlCol="0">
            <a:spAutoFit/>
          </a:bodyPr>
          <a:lstStyle/>
          <a:p>
            <a:r>
              <a:rPr lang="en-US" sz="1600" b="1" dirty="0">
                <a:solidFill>
                  <a:srgbClr val="0070C0"/>
                </a:solidFill>
                <a:latin typeface="Franklin Gothic Book"/>
              </a:rPr>
              <a:t>     </a:t>
            </a:r>
            <a:r>
              <a:rPr lang="en-US" sz="1600" b="1" dirty="0">
                <a:solidFill>
                  <a:srgbClr val="24213E"/>
                </a:solidFill>
                <a:latin typeface="Franklin Gothic Book"/>
              </a:rPr>
              <a:t>Oct-Dec</a:t>
            </a:r>
            <a:r>
              <a:rPr lang="en-US" sz="1600" b="1" dirty="0">
                <a:solidFill>
                  <a:srgbClr val="0070C0"/>
                </a:solidFill>
                <a:latin typeface="Franklin Gothic Book"/>
              </a:rPr>
              <a:t>  </a:t>
            </a:r>
          </a:p>
        </p:txBody>
      </p:sp>
      <p:sp>
        <p:nvSpPr>
          <p:cNvPr id="19" name="TextBox 18"/>
          <p:cNvSpPr txBox="1"/>
          <p:nvPr/>
        </p:nvSpPr>
        <p:spPr>
          <a:xfrm>
            <a:off x="4154658" y="6478488"/>
            <a:ext cx="1598353" cy="369332"/>
          </a:xfrm>
          <a:prstGeom prst="rect">
            <a:avLst/>
          </a:prstGeom>
          <a:noFill/>
        </p:spPr>
        <p:txBody>
          <a:bodyPr wrap="square" rtlCol="0">
            <a:spAutoFit/>
          </a:bodyPr>
          <a:lstStyle/>
          <a:p>
            <a:r>
              <a:rPr lang="en-US" b="1" dirty="0">
                <a:solidFill>
                  <a:srgbClr val="0070C0"/>
                </a:solidFill>
                <a:latin typeface="Franklin Gothic Book"/>
              </a:rPr>
              <a:t>   </a:t>
            </a:r>
            <a:r>
              <a:rPr lang="en-US" b="1" dirty="0">
                <a:solidFill>
                  <a:srgbClr val="24213E"/>
                </a:solidFill>
                <a:latin typeface="Franklin Gothic Book"/>
              </a:rPr>
              <a:t>Jan-March</a:t>
            </a:r>
          </a:p>
        </p:txBody>
      </p:sp>
      <p:sp>
        <p:nvSpPr>
          <p:cNvPr id="21" name="TextBox 20"/>
          <p:cNvSpPr txBox="1"/>
          <p:nvPr/>
        </p:nvSpPr>
        <p:spPr>
          <a:xfrm>
            <a:off x="6441121" y="6334780"/>
            <a:ext cx="1398408" cy="523220"/>
          </a:xfrm>
          <a:prstGeom prst="rect">
            <a:avLst/>
          </a:prstGeom>
          <a:noFill/>
        </p:spPr>
        <p:txBody>
          <a:bodyPr wrap="square" rtlCol="0">
            <a:spAutoFit/>
          </a:bodyPr>
          <a:lstStyle/>
          <a:p>
            <a:r>
              <a:rPr lang="en-US" sz="2800" dirty="0">
                <a:solidFill>
                  <a:prstClr val="black"/>
                </a:solidFill>
                <a:latin typeface="Franklin Gothic Book"/>
              </a:rPr>
              <a:t>   </a:t>
            </a:r>
            <a:r>
              <a:rPr lang="en-US" b="1" dirty="0">
                <a:solidFill>
                  <a:srgbClr val="24213E"/>
                </a:solidFill>
                <a:latin typeface="Franklin Gothic Book"/>
              </a:rPr>
              <a:t>Apr-June</a:t>
            </a:r>
            <a:endParaRPr lang="en-US" sz="3600" b="1" dirty="0">
              <a:solidFill>
                <a:srgbClr val="24213E"/>
              </a:solidFill>
              <a:latin typeface="Franklin Gothic Book"/>
            </a:endParaRPr>
          </a:p>
        </p:txBody>
      </p:sp>
      <p:sp>
        <p:nvSpPr>
          <p:cNvPr id="22" name="TextBox 21"/>
          <p:cNvSpPr txBox="1"/>
          <p:nvPr/>
        </p:nvSpPr>
        <p:spPr>
          <a:xfrm>
            <a:off x="8140012" y="6478488"/>
            <a:ext cx="1417320" cy="369332"/>
          </a:xfrm>
          <a:prstGeom prst="rect">
            <a:avLst/>
          </a:prstGeom>
          <a:noFill/>
        </p:spPr>
        <p:txBody>
          <a:bodyPr wrap="square" rtlCol="0">
            <a:spAutoFit/>
          </a:bodyPr>
          <a:lstStyle/>
          <a:p>
            <a:r>
              <a:rPr lang="en-US" b="1" dirty="0">
                <a:solidFill>
                  <a:srgbClr val="0070C0"/>
                </a:solidFill>
                <a:latin typeface="Franklin Gothic Book"/>
              </a:rPr>
              <a:t>   </a:t>
            </a:r>
            <a:r>
              <a:rPr lang="en-US" b="1" dirty="0">
                <a:solidFill>
                  <a:srgbClr val="24213E"/>
                </a:solidFill>
                <a:latin typeface="Franklin Gothic Book"/>
              </a:rPr>
              <a:t>Jul-Sep</a:t>
            </a:r>
          </a:p>
        </p:txBody>
      </p:sp>
      <p:sp>
        <p:nvSpPr>
          <p:cNvPr id="24" name="TextBox 23"/>
          <p:cNvSpPr txBox="1"/>
          <p:nvPr/>
        </p:nvSpPr>
        <p:spPr>
          <a:xfrm>
            <a:off x="9372602" y="2819401"/>
            <a:ext cx="184731" cy="369332"/>
          </a:xfrm>
          <a:prstGeom prst="rect">
            <a:avLst/>
          </a:prstGeom>
          <a:noFill/>
        </p:spPr>
        <p:txBody>
          <a:bodyPr wrap="none" rtlCol="0">
            <a:spAutoFit/>
          </a:bodyPr>
          <a:lstStyle/>
          <a:p>
            <a:endParaRPr lang="en-US" dirty="0">
              <a:solidFill>
                <a:prstClr val="black"/>
              </a:solidFill>
              <a:latin typeface="Franklin Gothic Book"/>
            </a:endParaRPr>
          </a:p>
        </p:txBody>
      </p:sp>
      <p:sp>
        <p:nvSpPr>
          <p:cNvPr id="27" name="TextBox 26"/>
          <p:cNvSpPr txBox="1"/>
          <p:nvPr/>
        </p:nvSpPr>
        <p:spPr>
          <a:xfrm flipH="1">
            <a:off x="3903643" y="1926451"/>
            <a:ext cx="1714947" cy="3323987"/>
          </a:xfrm>
          <a:prstGeom prst="rect">
            <a:avLst/>
          </a:prstGeom>
          <a:noFill/>
        </p:spPr>
        <p:txBody>
          <a:bodyPr wrap="square" rtlCol="0">
            <a:spAutoFit/>
          </a:bodyPr>
          <a:lstStyle/>
          <a:p>
            <a:pPr>
              <a:buFont typeface="Arial" pitchFamily="34" charset="0"/>
              <a:buChar char="•"/>
            </a:pPr>
            <a:r>
              <a:rPr lang="en-US" sz="1400" dirty="0">
                <a:solidFill>
                  <a:srgbClr val="24213E"/>
                </a:solidFill>
                <a:latin typeface="+mj-lt"/>
                <a:cs typeface="Times New Roman" pitchFamily="18" charset="0"/>
              </a:rPr>
              <a:t>Curriculum enrichment Program 4 No</a:t>
            </a:r>
          </a:p>
          <a:p>
            <a:pPr>
              <a:buFont typeface="Arial" pitchFamily="34" charset="0"/>
              <a:buChar char="•"/>
            </a:pPr>
            <a:r>
              <a:rPr lang="en-US" sz="1400" dirty="0">
                <a:solidFill>
                  <a:srgbClr val="24213E"/>
                </a:solidFill>
                <a:latin typeface="+mj-lt"/>
                <a:cs typeface="Times New Roman" pitchFamily="18" charset="0"/>
              </a:rPr>
              <a:t>CNE Programme 4 No</a:t>
            </a:r>
          </a:p>
          <a:p>
            <a:pPr>
              <a:buFont typeface="Arial" pitchFamily="34" charset="0"/>
              <a:buChar char="•"/>
            </a:pPr>
            <a:r>
              <a:rPr lang="en-US" sz="1400" dirty="0">
                <a:solidFill>
                  <a:srgbClr val="24213E"/>
                </a:solidFill>
                <a:latin typeface="+mj-lt"/>
                <a:cs typeface="Times New Roman" pitchFamily="18" charset="0"/>
              </a:rPr>
              <a:t>Field Visit 14Nos</a:t>
            </a:r>
          </a:p>
          <a:p>
            <a:pPr>
              <a:buFont typeface="Arial" pitchFamily="34" charset="0"/>
              <a:buChar char="•"/>
            </a:pPr>
            <a:r>
              <a:rPr lang="en-US" sz="1400" dirty="0">
                <a:solidFill>
                  <a:srgbClr val="24213E"/>
                </a:solidFill>
                <a:latin typeface="+mj-lt"/>
                <a:cs typeface="Times New Roman" pitchFamily="18" charset="0"/>
              </a:rPr>
              <a:t>International  and national Workshop  2 No</a:t>
            </a:r>
          </a:p>
          <a:p>
            <a:pPr>
              <a:buFont typeface="Arial" pitchFamily="34" charset="0"/>
              <a:buChar char="•"/>
            </a:pPr>
            <a:r>
              <a:rPr lang="en-US" sz="1400" dirty="0">
                <a:solidFill>
                  <a:srgbClr val="24213E"/>
                </a:solidFill>
                <a:latin typeface="+mj-lt"/>
                <a:cs typeface="Times New Roman" pitchFamily="18" charset="0"/>
              </a:rPr>
              <a:t>Departmental Seminar-%5Nos </a:t>
            </a:r>
          </a:p>
          <a:p>
            <a:pPr>
              <a:buFont typeface="Arial" pitchFamily="34" charset="0"/>
              <a:buChar char="•"/>
            </a:pPr>
            <a:r>
              <a:rPr lang="en-US" sz="1400" dirty="0">
                <a:solidFill>
                  <a:prstClr val="black"/>
                </a:solidFill>
                <a:latin typeface="+mj-lt"/>
                <a:cs typeface="Times New Roman" pitchFamily="18" charset="0"/>
              </a:rPr>
              <a:t>Certificate Course [Short] 2</a:t>
            </a:r>
          </a:p>
          <a:p>
            <a:r>
              <a:rPr lang="en-US" sz="1400" dirty="0">
                <a:solidFill>
                  <a:prstClr val="black"/>
                </a:solidFill>
                <a:latin typeface="+mj-lt"/>
                <a:cs typeface="Times New Roman" pitchFamily="18" charset="0"/>
              </a:rPr>
              <a:t>E-Learning  Courses -4 Nos.</a:t>
            </a:r>
          </a:p>
        </p:txBody>
      </p:sp>
      <p:cxnSp>
        <p:nvCxnSpPr>
          <p:cNvPr id="31" name="Straight Connector 30"/>
          <p:cNvCxnSpPr/>
          <p:nvPr/>
        </p:nvCxnSpPr>
        <p:spPr>
          <a:xfrm>
            <a:off x="3113649" y="5929906"/>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953000" y="5334000"/>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94346" y="4009292"/>
            <a:ext cx="0" cy="23153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877300" y="2908994"/>
            <a:ext cx="0" cy="3491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11757" y="2190074"/>
            <a:ext cx="3014043" cy="3539430"/>
          </a:xfrm>
          <a:prstGeom prst="rect">
            <a:avLst/>
          </a:prstGeom>
          <a:noFill/>
        </p:spPr>
        <p:txBody>
          <a:bodyPr wrap="square" rtlCol="0">
            <a:spAutoFit/>
          </a:bodyPr>
          <a:lstStyle/>
          <a:p>
            <a:pPr>
              <a:buFont typeface="Arial" pitchFamily="34" charset="0"/>
              <a:buChar char="•"/>
            </a:pPr>
            <a:r>
              <a:rPr lang="en-US" sz="1400" dirty="0">
                <a:solidFill>
                  <a:srgbClr val="24213E"/>
                </a:solidFill>
                <a:latin typeface="+mj-lt"/>
                <a:cs typeface="Times New Roman" pitchFamily="18" charset="0"/>
              </a:rPr>
              <a:t>Academic planning new syllabus</a:t>
            </a:r>
          </a:p>
          <a:p>
            <a:pPr>
              <a:buFont typeface="Arial" pitchFamily="34" charset="0"/>
              <a:buChar char="•"/>
            </a:pPr>
            <a:r>
              <a:rPr lang="en-US" sz="1400" dirty="0">
                <a:solidFill>
                  <a:srgbClr val="24213E"/>
                </a:solidFill>
                <a:latin typeface="+mj-lt"/>
                <a:cs typeface="Times New Roman" pitchFamily="18" charset="0"/>
              </a:rPr>
              <a:t>MoU  for Collaboration  2 no.</a:t>
            </a:r>
          </a:p>
          <a:p>
            <a:pPr>
              <a:buFont typeface="Arial" pitchFamily="34" charset="0"/>
              <a:buChar char="•"/>
            </a:pPr>
            <a:r>
              <a:rPr lang="en-US" sz="1400" dirty="0">
                <a:solidFill>
                  <a:srgbClr val="24213E"/>
                </a:solidFill>
                <a:latin typeface="+mj-lt"/>
                <a:cs typeface="Times New Roman" pitchFamily="18" charset="0"/>
              </a:rPr>
              <a:t>AQAR IQAC planning and NAAC c-3</a:t>
            </a:r>
          </a:p>
          <a:p>
            <a:pPr>
              <a:buFont typeface="Arial" pitchFamily="34" charset="0"/>
              <a:buChar char="•"/>
            </a:pPr>
            <a:r>
              <a:rPr lang="en-US" sz="1400" dirty="0">
                <a:solidFill>
                  <a:srgbClr val="24213E"/>
                </a:solidFill>
                <a:latin typeface="+mj-lt"/>
                <a:cs typeface="Times New Roman" pitchFamily="18" charset="0"/>
              </a:rPr>
              <a:t>Admission FOR M.Sc N</a:t>
            </a:r>
          </a:p>
          <a:p>
            <a:pPr>
              <a:buFont typeface="Arial" pitchFamily="34" charset="0"/>
              <a:buChar char="•"/>
            </a:pPr>
            <a:r>
              <a:rPr lang="en-US" sz="1400" dirty="0">
                <a:solidFill>
                  <a:srgbClr val="24213E"/>
                </a:solidFill>
                <a:latin typeface="+mj-lt"/>
                <a:cs typeface="Times New Roman" pitchFamily="18" charset="0"/>
              </a:rPr>
              <a:t>Value added Course  2 nos</a:t>
            </a:r>
          </a:p>
          <a:p>
            <a:pPr>
              <a:buFont typeface="Arial" pitchFamily="34" charset="0"/>
              <a:buChar char="•"/>
            </a:pPr>
            <a:r>
              <a:rPr lang="en-US" sz="1400" dirty="0">
                <a:solidFill>
                  <a:srgbClr val="24213E"/>
                </a:solidFill>
                <a:latin typeface="+mj-lt"/>
                <a:cs typeface="Times New Roman" pitchFamily="18" charset="0"/>
              </a:rPr>
              <a:t>Plan for  Campus Visit  2no</a:t>
            </a:r>
          </a:p>
          <a:p>
            <a:pPr>
              <a:buFont typeface="Arial" pitchFamily="34" charset="0"/>
              <a:buChar char="•"/>
            </a:pPr>
            <a:r>
              <a:rPr lang="en-US" sz="1400" dirty="0">
                <a:solidFill>
                  <a:srgbClr val="24213E"/>
                </a:solidFill>
                <a:latin typeface="+mj-lt"/>
                <a:cs typeface="Times New Roman" pitchFamily="18" charset="0"/>
              </a:rPr>
              <a:t>Monitoring  the Academic Progress </a:t>
            </a:r>
          </a:p>
          <a:p>
            <a:pPr>
              <a:buFont typeface="Arial" pitchFamily="34" charset="0"/>
              <a:buChar char="•"/>
            </a:pPr>
            <a:r>
              <a:rPr lang="en-US" sz="1400" dirty="0">
                <a:solidFill>
                  <a:srgbClr val="24213E"/>
                </a:solidFill>
                <a:latin typeface="+mj-lt"/>
                <a:cs typeface="Times New Roman" pitchFamily="18" charset="0"/>
              </a:rPr>
              <a:t>ASNA Sport –Leading to a part of National Level SNA Participation</a:t>
            </a:r>
          </a:p>
          <a:p>
            <a:pPr>
              <a:buFont typeface="Arial" pitchFamily="34" charset="0"/>
              <a:buChar char="•"/>
            </a:pPr>
            <a:r>
              <a:rPr lang="en-US" sz="1400" dirty="0">
                <a:solidFill>
                  <a:srgbClr val="24213E"/>
                </a:solidFill>
                <a:latin typeface="+mj-lt"/>
                <a:cs typeface="Times New Roman" pitchFamily="18" charset="0"/>
              </a:rPr>
              <a:t>Clinical Linkages People Tree Hospital</a:t>
            </a:r>
          </a:p>
          <a:p>
            <a:pPr>
              <a:buFont typeface="Arial" pitchFamily="34" charset="0"/>
              <a:buChar char="•"/>
            </a:pPr>
            <a:r>
              <a:rPr lang="en-US" sz="1400" dirty="0">
                <a:solidFill>
                  <a:srgbClr val="24213E"/>
                </a:solidFill>
                <a:latin typeface="+mj-lt"/>
                <a:cs typeface="Times New Roman" pitchFamily="18" charset="0"/>
              </a:rPr>
              <a:t>Health Promotion Activities  as per  WHO Model  for Vulnerable group</a:t>
            </a:r>
          </a:p>
          <a:p>
            <a:pPr>
              <a:buFont typeface="Arial" pitchFamily="34" charset="0"/>
              <a:buChar char="•"/>
            </a:pPr>
            <a:r>
              <a:rPr lang="en-US" sz="1400" dirty="0">
                <a:solidFill>
                  <a:srgbClr val="24213E"/>
                </a:solidFill>
                <a:latin typeface="+mj-lt"/>
                <a:cs typeface="Times New Roman" pitchFamily="18" charset="0"/>
              </a:rPr>
              <a:t>Auditing </a:t>
            </a:r>
          </a:p>
          <a:p>
            <a:pPr>
              <a:buFont typeface="Arial" pitchFamily="34" charset="0"/>
              <a:buChar char="•"/>
            </a:pPr>
            <a:r>
              <a:rPr lang="en-US" sz="1400" dirty="0">
                <a:solidFill>
                  <a:srgbClr val="24213E"/>
                </a:solidFill>
                <a:latin typeface="+mj-lt"/>
                <a:cs typeface="Times New Roman" pitchFamily="18" charset="0"/>
              </a:rPr>
              <a:t>PBS  </a:t>
            </a:r>
          </a:p>
          <a:p>
            <a:pPr>
              <a:buFont typeface="Arial" pitchFamily="34" charset="0"/>
              <a:buChar char="•"/>
            </a:pPr>
            <a:r>
              <a:rPr lang="en-US" sz="1400" dirty="0">
                <a:solidFill>
                  <a:srgbClr val="24213E"/>
                </a:solidFill>
                <a:latin typeface="+mj-lt"/>
                <a:cs typeface="Times New Roman" pitchFamily="18" charset="0"/>
              </a:rPr>
              <a:t>NIRF</a:t>
            </a:r>
          </a:p>
          <a:p>
            <a:r>
              <a:rPr lang="en-US" sz="1400" dirty="0">
                <a:solidFill>
                  <a:srgbClr val="24213E"/>
                </a:solidFill>
                <a:latin typeface="+mj-lt"/>
                <a:cs typeface="Times New Roman" pitchFamily="18" charset="0"/>
              </a:rPr>
              <a:t>Webinar NSS,SNA etc.</a:t>
            </a:r>
          </a:p>
        </p:txBody>
      </p:sp>
      <p:sp>
        <p:nvSpPr>
          <p:cNvPr id="26" name="TextBox 25"/>
          <p:cNvSpPr txBox="1"/>
          <p:nvPr/>
        </p:nvSpPr>
        <p:spPr>
          <a:xfrm>
            <a:off x="5753012" y="1404068"/>
            <a:ext cx="2115101" cy="3754874"/>
          </a:xfrm>
          <a:prstGeom prst="rect">
            <a:avLst/>
          </a:prstGeom>
          <a:noFill/>
        </p:spPr>
        <p:txBody>
          <a:bodyPr wrap="square" rtlCol="0">
            <a:spAutoFit/>
          </a:bodyPr>
          <a:lstStyle/>
          <a:p>
            <a:pPr>
              <a:buFont typeface="Arial" pitchFamily="34" charset="0"/>
              <a:buChar char="•"/>
            </a:pPr>
            <a:r>
              <a:rPr lang="en-US" sz="1400" dirty="0">
                <a:solidFill>
                  <a:srgbClr val="24213E"/>
                </a:solidFill>
                <a:latin typeface="+mj-lt"/>
                <a:cs typeface="Times New Roman" pitchFamily="18" charset="0"/>
              </a:rPr>
              <a:t>Alumni Meet -6</a:t>
            </a:r>
          </a:p>
          <a:p>
            <a:pPr>
              <a:buFont typeface="Arial" pitchFamily="34" charset="0"/>
              <a:buChar char="•"/>
            </a:pPr>
            <a:r>
              <a:rPr lang="en-US" sz="1400" dirty="0">
                <a:solidFill>
                  <a:srgbClr val="24213E"/>
                </a:solidFill>
                <a:latin typeface="+mj-lt"/>
                <a:cs typeface="Times New Roman" pitchFamily="18" charset="0"/>
              </a:rPr>
              <a:t>Career Counseling Program-6 no</a:t>
            </a:r>
          </a:p>
          <a:p>
            <a:pPr>
              <a:buFont typeface="Arial" pitchFamily="34" charset="0"/>
              <a:buChar char="•"/>
            </a:pPr>
            <a:r>
              <a:rPr lang="en-US" sz="1400" dirty="0">
                <a:solidFill>
                  <a:srgbClr val="24213E"/>
                </a:solidFill>
                <a:latin typeface="+mj-lt"/>
                <a:cs typeface="Times New Roman" pitchFamily="18" charset="0"/>
              </a:rPr>
              <a:t>Campus Placement drive -10</a:t>
            </a:r>
          </a:p>
          <a:p>
            <a:pPr>
              <a:buFont typeface="Arial" pitchFamily="34" charset="0"/>
              <a:buChar char="•"/>
            </a:pPr>
            <a:r>
              <a:rPr lang="en-US" sz="1400" dirty="0">
                <a:solidFill>
                  <a:srgbClr val="24213E"/>
                </a:solidFill>
                <a:latin typeface="+mj-lt"/>
                <a:cs typeface="Times New Roman" pitchFamily="18" charset="0"/>
              </a:rPr>
              <a:t> Faculty Exchange  Programmes 2 nos</a:t>
            </a:r>
          </a:p>
          <a:p>
            <a:pPr>
              <a:buFont typeface="Arial" pitchFamily="34" charset="0"/>
              <a:buChar char="•"/>
            </a:pPr>
            <a:r>
              <a:rPr lang="en-US" sz="1400" dirty="0">
                <a:solidFill>
                  <a:srgbClr val="24213E"/>
                </a:solidFill>
                <a:latin typeface="+mj-lt"/>
                <a:cs typeface="Times New Roman" pitchFamily="18" charset="0"/>
              </a:rPr>
              <a:t>NSS Residential Camp-1</a:t>
            </a:r>
          </a:p>
          <a:p>
            <a:pPr>
              <a:buFont typeface="Arial" pitchFamily="34" charset="0"/>
              <a:buChar char="•"/>
            </a:pPr>
            <a:r>
              <a:rPr lang="en-US" sz="1400" dirty="0">
                <a:solidFill>
                  <a:srgbClr val="24213E"/>
                </a:solidFill>
                <a:latin typeface="+mj-lt"/>
                <a:cs typeface="Times New Roman" pitchFamily="18" charset="0"/>
              </a:rPr>
              <a:t>Faculty enrollment for MOOC Courses [Min 4] and refresh course 2</a:t>
            </a:r>
          </a:p>
          <a:p>
            <a:pPr>
              <a:buFont typeface="Arial" pitchFamily="34" charset="0"/>
              <a:buChar char="•"/>
            </a:pPr>
            <a:r>
              <a:rPr lang="en-US" sz="1400" dirty="0">
                <a:solidFill>
                  <a:srgbClr val="24213E"/>
                </a:solidFill>
                <a:latin typeface="+mj-lt"/>
                <a:cs typeface="Times New Roman" pitchFamily="18" charset="0"/>
              </a:rPr>
              <a:t>Funding  Research Projects  atleast 2Nos.</a:t>
            </a:r>
          </a:p>
          <a:p>
            <a:pPr>
              <a:buFont typeface="Arial" pitchFamily="34" charset="0"/>
              <a:buChar char="•"/>
            </a:pPr>
            <a:r>
              <a:rPr lang="en-US" sz="1400" dirty="0">
                <a:solidFill>
                  <a:srgbClr val="24213E"/>
                </a:solidFill>
                <a:latin typeface="+mj-lt"/>
                <a:cs typeface="Times New Roman" pitchFamily="18" charset="0"/>
              </a:rPr>
              <a:t>Research publication -2 each</a:t>
            </a:r>
          </a:p>
          <a:p>
            <a:pPr>
              <a:buFont typeface="Arial" pitchFamily="34" charset="0"/>
              <a:buChar char="•"/>
            </a:pPr>
            <a:r>
              <a:rPr lang="en-US" sz="1400" dirty="0">
                <a:solidFill>
                  <a:srgbClr val="24213E"/>
                </a:solidFill>
                <a:latin typeface="+mj-lt"/>
                <a:cs typeface="Times New Roman" pitchFamily="18" charset="0"/>
              </a:rPr>
              <a:t>Budget Planning 23-24</a:t>
            </a:r>
          </a:p>
          <a:p>
            <a:pPr>
              <a:buFont typeface="Arial" pitchFamily="34" charset="0"/>
              <a:buChar char="•"/>
            </a:pPr>
            <a:r>
              <a:rPr lang="en-US" sz="1400" dirty="0">
                <a:solidFill>
                  <a:srgbClr val="24213E"/>
                </a:solidFill>
                <a:latin typeface="+mj-lt"/>
                <a:cs typeface="Times New Roman" pitchFamily="18" charset="0"/>
              </a:rPr>
              <a:t>Research IPR –patent </a:t>
            </a:r>
          </a:p>
        </p:txBody>
      </p:sp>
      <p:sp>
        <p:nvSpPr>
          <p:cNvPr id="33" name="TextBox 32"/>
          <p:cNvSpPr txBox="1"/>
          <p:nvPr/>
        </p:nvSpPr>
        <p:spPr>
          <a:xfrm>
            <a:off x="7839529" y="950575"/>
            <a:ext cx="2664586" cy="1169551"/>
          </a:xfrm>
          <a:prstGeom prst="rect">
            <a:avLst/>
          </a:prstGeom>
          <a:noFill/>
        </p:spPr>
        <p:txBody>
          <a:bodyPr wrap="square" rtlCol="0">
            <a:spAutoFit/>
          </a:bodyPr>
          <a:lstStyle/>
          <a:p>
            <a:pPr>
              <a:buFont typeface="Arial" pitchFamily="34" charset="0"/>
              <a:buChar char="•"/>
            </a:pPr>
            <a:r>
              <a:rPr lang="en-US" sz="1400" dirty="0">
                <a:solidFill>
                  <a:srgbClr val="24213E"/>
                </a:solidFill>
                <a:latin typeface="+mj-lt"/>
                <a:cs typeface="Times New Roman" pitchFamily="18" charset="0"/>
              </a:rPr>
              <a:t>Feedback  and SWOT Analysis</a:t>
            </a:r>
          </a:p>
          <a:p>
            <a:pPr>
              <a:buFont typeface="Arial" pitchFamily="34" charset="0"/>
              <a:buChar char="•"/>
            </a:pPr>
            <a:r>
              <a:rPr lang="en-US" sz="1400" dirty="0">
                <a:solidFill>
                  <a:srgbClr val="24213E"/>
                </a:solidFill>
                <a:latin typeface="+mj-lt"/>
                <a:cs typeface="Times New Roman" pitchFamily="18" charset="0"/>
              </a:rPr>
              <a:t>Faculty JD and Action Plan ,SOP,SWOC </a:t>
            </a:r>
          </a:p>
          <a:p>
            <a:r>
              <a:rPr lang="en-US" sz="1400" dirty="0">
                <a:solidFill>
                  <a:srgbClr val="24213E"/>
                </a:solidFill>
                <a:latin typeface="+mj-lt"/>
                <a:cs typeface="Times New Roman" pitchFamily="18" charset="0"/>
              </a:rPr>
              <a:t>Annual report </a:t>
            </a:r>
          </a:p>
          <a:p>
            <a:r>
              <a:rPr lang="en-US" sz="1400" dirty="0">
                <a:solidFill>
                  <a:srgbClr val="24213E"/>
                </a:solidFill>
                <a:latin typeface="+mj-lt"/>
                <a:cs typeface="Times New Roman" pitchFamily="18" charset="0"/>
              </a:rPr>
              <a:t>Feedback :action taken report </a:t>
            </a:r>
            <a:endParaRPr lang="en-US" sz="1400" dirty="0">
              <a:solidFill>
                <a:srgbClr val="0070C0"/>
              </a:solidFill>
              <a:latin typeface="+mj-lt"/>
              <a:cs typeface="Times New Roman" pitchFamily="18" charset="0"/>
            </a:endParaRPr>
          </a:p>
        </p:txBody>
      </p:sp>
      <p:pic>
        <p:nvPicPr>
          <p:cNvPr id="28" name="Picture 1" descr="F:\2019\acharyalogo.png">
            <a:extLst>
              <a:ext uri="{FF2B5EF4-FFF2-40B4-BE49-F238E27FC236}">
                <a16:creationId xmlns:a16="http://schemas.microsoft.com/office/drawing/2014/main" id="{B7B3FABC-E4F9-46F5-854B-A7052401411F}"/>
              </a:ext>
            </a:extLst>
          </p:cNvPr>
          <p:cNvPicPr>
            <a:picLocks noChangeAspect="1" noChangeArrowheads="1"/>
          </p:cNvPicPr>
          <p:nvPr/>
        </p:nvPicPr>
        <p:blipFill>
          <a:blip r:embed="rId2" cstate="print"/>
          <a:srcRect/>
          <a:stretch>
            <a:fillRect/>
          </a:stretch>
        </p:blipFill>
        <p:spPr bwMode="auto">
          <a:xfrm>
            <a:off x="113704" y="-17163"/>
            <a:ext cx="1147348" cy="1296866"/>
          </a:xfrm>
          <a:prstGeom prst="rect">
            <a:avLst/>
          </a:prstGeom>
          <a:noFill/>
        </p:spPr>
      </p:pic>
    </p:spTree>
    <p:extLst>
      <p:ext uri="{BB962C8B-B14F-4D97-AF65-F5344CB8AC3E}">
        <p14:creationId xmlns:p14="http://schemas.microsoft.com/office/powerpoint/2010/main" val="2082157916"/>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6AF4ABE2-381B-4B67-9C0F-27FFD64F7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8">
            <a:extLst>
              <a:ext uri="{FF2B5EF4-FFF2-40B4-BE49-F238E27FC236}">
                <a16:creationId xmlns:a16="http://schemas.microsoft.com/office/drawing/2014/main" id="{4AA509EC-4C56-4A74-A517-3ECD04C3F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82070" y="2355786"/>
            <a:ext cx="734166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6E868C7-5104-9191-CDC2-6926E92173CA}"/>
              </a:ext>
            </a:extLst>
          </p:cNvPr>
          <p:cNvSpPr>
            <a:spLocks noGrp="1"/>
          </p:cNvSpPr>
          <p:nvPr>
            <p:ph type="title"/>
          </p:nvPr>
        </p:nvSpPr>
        <p:spPr>
          <a:xfrm>
            <a:off x="4720689" y="2520377"/>
            <a:ext cx="5822343" cy="2439683"/>
          </a:xfrm>
        </p:spPr>
        <p:txBody>
          <a:bodyPr vert="horz" lIns="91440" tIns="45720" rIns="91440" bIns="45720" rtlCol="0" anchor="b">
            <a:normAutofit/>
          </a:bodyPr>
          <a:lstStyle/>
          <a:p>
            <a:r>
              <a:rPr lang="en-US" sz="5400" kern="1200">
                <a:solidFill>
                  <a:srgbClr val="FFFFFF"/>
                </a:solidFill>
                <a:latin typeface="+mj-lt"/>
                <a:ea typeface="+mj-ea"/>
                <a:cs typeface="+mj-cs"/>
              </a:rPr>
              <a:t>BIG Thank you …to </a:t>
            </a:r>
            <a:endParaRPr lang="en-US" sz="5400" kern="1200" dirty="0">
              <a:solidFill>
                <a:srgbClr val="FFFFFF"/>
              </a:solidFill>
              <a:latin typeface="+mj-lt"/>
              <a:ea typeface="+mj-ea"/>
              <a:cs typeface="+mj-cs"/>
            </a:endParaRPr>
          </a:p>
        </p:txBody>
      </p:sp>
      <p:sp>
        <p:nvSpPr>
          <p:cNvPr id="25" name="Freeform 5">
            <a:extLst>
              <a:ext uri="{FF2B5EF4-FFF2-40B4-BE49-F238E27FC236}">
                <a16:creationId xmlns:a16="http://schemas.microsoft.com/office/drawing/2014/main" id="{6FBC94C7-2F0E-4FBA-B442-0E0296AAA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82070"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
            <a:extLst>
              <a:ext uri="{FF2B5EF4-FFF2-40B4-BE49-F238E27FC236}">
                <a16:creationId xmlns:a16="http://schemas.microsoft.com/office/drawing/2014/main" id="{6CF43A2F-2E6F-44F4-A006-A10CF1DCB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6808"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F83DA5F0-0D4C-4E74-8A5C-F6CBD391F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6808"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18">
            <a:extLst>
              <a:ext uri="{FF2B5EF4-FFF2-40B4-BE49-F238E27FC236}">
                <a16:creationId xmlns:a16="http://schemas.microsoft.com/office/drawing/2014/main" id="{A7798713-AB3F-41E3-8CE3-1C1FBCF7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28" y="1120021"/>
            <a:ext cx="3268481" cy="3509529"/>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D35BCA-FFE6-C974-FBC8-D35183B48426}"/>
              </a:ext>
            </a:extLst>
          </p:cNvPr>
          <p:cNvPicPr>
            <a:picLocks noChangeAspect="1"/>
          </p:cNvPicPr>
          <p:nvPr/>
        </p:nvPicPr>
        <p:blipFill>
          <a:blip r:embed="rId2"/>
          <a:stretch>
            <a:fillRect/>
          </a:stretch>
        </p:blipFill>
        <p:spPr>
          <a:xfrm>
            <a:off x="1203935" y="1311136"/>
            <a:ext cx="2466281" cy="3176903"/>
          </a:xfrm>
          <a:prstGeom prst="rect">
            <a:avLst/>
          </a:prstGeom>
        </p:spPr>
      </p:pic>
    </p:spTree>
    <p:extLst>
      <p:ext uri="{BB962C8B-B14F-4D97-AF65-F5344CB8AC3E}">
        <p14:creationId xmlns:p14="http://schemas.microsoft.com/office/powerpoint/2010/main" val="29696397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A5C4-51CA-493F-8E3E-D8C97B3CECF3}"/>
              </a:ext>
            </a:extLst>
          </p:cNvPr>
          <p:cNvSpPr>
            <a:spLocks noGrp="1"/>
          </p:cNvSpPr>
          <p:nvPr>
            <p:ph type="title"/>
          </p:nvPr>
        </p:nvSpPr>
        <p:spPr>
          <a:xfrm>
            <a:off x="1170758" y="525982"/>
            <a:ext cx="5944417" cy="1200361"/>
          </a:xfrm>
        </p:spPr>
        <p:txBody>
          <a:bodyPr vert="horz" lIns="91440" tIns="45720" rIns="91440" bIns="45720" rtlCol="0" anchor="b">
            <a:normAutofit/>
          </a:bodyPr>
          <a:lstStyle/>
          <a:p>
            <a:r>
              <a:rPr lang="en-US" sz="2400" b="1" dirty="0">
                <a:highlight>
                  <a:srgbClr val="00FFFF"/>
                </a:highlight>
              </a:rPr>
              <a:t>Sri.B.Premnath Reddy</a:t>
            </a:r>
            <a:r>
              <a:rPr lang="en-US" sz="2400" b="1" dirty="0"/>
              <a:t>, Secretary JMJ Society  &amp;  Founder Chairman ,Acharya institutes</a:t>
            </a:r>
            <a:br>
              <a:rPr lang="en-US" sz="2400" b="1" dirty="0"/>
            </a:br>
            <a:endParaRPr lang="en-US" sz="2400" b="1" dirty="0"/>
          </a:p>
        </p:txBody>
      </p:sp>
      <p:sp>
        <p:nvSpPr>
          <p:cNvPr id="6" name="TextBox 5">
            <a:extLst>
              <a:ext uri="{FF2B5EF4-FFF2-40B4-BE49-F238E27FC236}">
                <a16:creationId xmlns:a16="http://schemas.microsoft.com/office/drawing/2014/main" id="{58016D6F-B234-4D0F-A087-FAA0FCACF174}"/>
              </a:ext>
            </a:extLst>
          </p:cNvPr>
          <p:cNvSpPr txBox="1"/>
          <p:nvPr/>
        </p:nvSpPr>
        <p:spPr>
          <a:xfrm>
            <a:off x="1343025" y="2031101"/>
            <a:ext cx="5586413"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t>At Acharya Institutes, </a:t>
            </a:r>
          </a:p>
          <a:p>
            <a:pPr indent="-228600" algn="just">
              <a:lnSpc>
                <a:spcPct val="90000"/>
              </a:lnSpc>
              <a:spcAft>
                <a:spcPts val="600"/>
              </a:spcAft>
              <a:buFont typeface="Arial" panose="020B0604020202020204" pitchFamily="34" charset="0"/>
              <a:buChar char="•"/>
            </a:pPr>
            <a:r>
              <a:rPr lang="en-US" sz="2400" dirty="0"/>
              <a:t>we believe in </a:t>
            </a:r>
            <a:r>
              <a:rPr lang="en-US" sz="2400" dirty="0">
                <a:highlight>
                  <a:srgbClr val="00FF00"/>
                </a:highlight>
              </a:rPr>
              <a:t>'fueling the quest for knowledge </a:t>
            </a:r>
            <a:r>
              <a:rPr lang="en-US" sz="2400" dirty="0"/>
              <a:t>by earmarked Sustain quality  of Academic Excellence in all the disciplines </a:t>
            </a:r>
          </a:p>
          <a:p>
            <a:pPr indent="-228600">
              <a:lnSpc>
                <a:spcPct val="90000"/>
              </a:lnSpc>
              <a:spcAft>
                <a:spcPts val="600"/>
              </a:spcAft>
              <a:buFont typeface="Arial" panose="020B0604020202020204" pitchFamily="34" charset="0"/>
              <a:buChar char="•"/>
            </a:pPr>
            <a:endParaRPr lang="en-US" sz="2400" dirty="0"/>
          </a:p>
          <a:p>
            <a:pPr indent="-228600" algn="just">
              <a:lnSpc>
                <a:spcPct val="90000"/>
              </a:lnSpc>
              <a:spcAft>
                <a:spcPts val="600"/>
              </a:spcAft>
              <a:buFont typeface="Arial" panose="020B0604020202020204" pitchFamily="34" charset="0"/>
              <a:buChar char="•"/>
            </a:pPr>
            <a:r>
              <a:rPr lang="en-US" sz="2400" dirty="0"/>
              <a:t>We aims to be </a:t>
            </a:r>
            <a:r>
              <a:rPr lang="en-US" sz="2400" dirty="0">
                <a:highlight>
                  <a:srgbClr val="00FF00"/>
                </a:highlight>
              </a:rPr>
              <a:t>model for Global University</a:t>
            </a:r>
            <a:r>
              <a:rPr lang="en-US" sz="2400" dirty="0"/>
              <a:t>  by meeting the global standards </a:t>
            </a:r>
            <a:endParaRPr lang="en-US" sz="2400" u="sng" dirty="0"/>
          </a:p>
        </p:txBody>
      </p:sp>
      <p:pic>
        <p:nvPicPr>
          <p:cNvPr id="4" name="Picture 5">
            <a:extLst>
              <a:ext uri="{FF2B5EF4-FFF2-40B4-BE49-F238E27FC236}">
                <a16:creationId xmlns:a16="http://schemas.microsoft.com/office/drawing/2014/main" id="{DAA34EA5-DE7F-4831-B023-02F0956E1B0A}"/>
              </a:ext>
            </a:extLst>
          </p:cNvPr>
          <p:cNvPicPr>
            <a:picLocks noGrp="1" noChangeAspect="1" noChangeArrowheads="1"/>
          </p:cNvPicPr>
          <p:nvPr>
            <p:ph idx="1"/>
          </p:nvPr>
        </p:nvPicPr>
        <p:blipFill rotWithShape="1">
          <a:blip r:embed="rId2" cstate="print"/>
          <a:srcRect b="5399"/>
          <a:stretch/>
        </p:blipFill>
        <p:spPr bwMode="auto">
          <a:xfrm>
            <a:off x="7343775" y="525982"/>
            <a:ext cx="4643438" cy="5448653"/>
          </a:xfrm>
          <a:prstGeom prst="rect">
            <a:avLst/>
          </a:prstGeom>
          <a:noFill/>
        </p:spPr>
      </p:pic>
      <p:pic>
        <p:nvPicPr>
          <p:cNvPr id="10" name="Picture 9">
            <a:extLst>
              <a:ext uri="{FF2B5EF4-FFF2-40B4-BE49-F238E27FC236}">
                <a16:creationId xmlns:a16="http://schemas.microsoft.com/office/drawing/2014/main" id="{B9B963FF-7F8A-6CDA-7887-0CF7D4468500}"/>
              </a:ext>
            </a:extLst>
          </p:cNvPr>
          <p:cNvPicPr>
            <a:picLocks noChangeAspect="1"/>
          </p:cNvPicPr>
          <p:nvPr/>
        </p:nvPicPr>
        <p:blipFill>
          <a:blip r:embed="rId3"/>
          <a:stretch>
            <a:fillRect/>
          </a:stretch>
        </p:blipFill>
        <p:spPr>
          <a:xfrm>
            <a:off x="91672" y="-13967"/>
            <a:ext cx="1079086" cy="1390008"/>
          </a:xfrm>
          <a:prstGeom prst="rect">
            <a:avLst/>
          </a:prstGeom>
        </p:spPr>
      </p:pic>
    </p:spTree>
    <p:extLst>
      <p:ext uri="{BB962C8B-B14F-4D97-AF65-F5344CB8AC3E}">
        <p14:creationId xmlns:p14="http://schemas.microsoft.com/office/powerpoint/2010/main" val="27662282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64311" y="525982"/>
            <a:ext cx="3832480" cy="14463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kern="1200" dirty="0">
                <a:solidFill>
                  <a:schemeClr val="tx1"/>
                </a:solidFill>
                <a:latin typeface="+mj-lt"/>
                <a:ea typeface="+mj-ea"/>
                <a:cs typeface="+mj-cs"/>
              </a:rPr>
              <a:t>Management and Governance</a:t>
            </a:r>
          </a:p>
        </p:txBody>
      </p:sp>
      <p:sp>
        <p:nvSpPr>
          <p:cNvPr id="10" name="TextBox 9"/>
          <p:cNvSpPr txBox="1"/>
          <p:nvPr/>
        </p:nvSpPr>
        <p:spPr>
          <a:xfrm>
            <a:off x="358509" y="2031101"/>
            <a:ext cx="5207790" cy="26821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dirty="0">
                <a:highlight>
                  <a:srgbClr val="00FFFF"/>
                </a:highlight>
              </a:rPr>
              <a:t>Smt. Shalini Reddy</a:t>
            </a:r>
          </a:p>
          <a:p>
            <a:pPr indent="-228600">
              <a:lnSpc>
                <a:spcPct val="90000"/>
              </a:lnSpc>
              <a:spcAft>
                <a:spcPts val="600"/>
              </a:spcAft>
              <a:buFont typeface="Arial" panose="020B0604020202020204" pitchFamily="34" charset="0"/>
              <a:buChar char="•"/>
            </a:pPr>
            <a:r>
              <a:rPr lang="en-US" sz="2800" dirty="0"/>
              <a:t>Executive Director of Acharya Institutes </a:t>
            </a:r>
          </a:p>
        </p:txBody>
      </p:sp>
      <p:pic>
        <p:nvPicPr>
          <p:cNvPr id="9" name="Picture 3"/>
          <p:cNvPicPr>
            <a:picLocks noChangeAspect="1" noChangeArrowheads="1"/>
          </p:cNvPicPr>
          <p:nvPr/>
        </p:nvPicPr>
        <p:blipFill rotWithShape="1">
          <a:blip r:embed="rId2" cstate="print"/>
          <a:srcRect l="3768" r="1" b="1"/>
          <a:stretch/>
        </p:blipFill>
        <p:spPr bwMode="auto">
          <a:xfrm>
            <a:off x="6239983" y="650494"/>
            <a:ext cx="5123527" cy="5324142"/>
          </a:xfrm>
          <a:prstGeom prst="rect">
            <a:avLst/>
          </a:prstGeom>
          <a:noFill/>
        </p:spPr>
      </p:pic>
      <p:sp>
        <p:nvSpPr>
          <p:cNvPr id="6" name="TextBox 5"/>
          <p:cNvSpPr txBox="1"/>
          <p:nvPr/>
        </p:nvSpPr>
        <p:spPr>
          <a:xfrm>
            <a:off x="5102736" y="272465"/>
            <a:ext cx="184731" cy="369332"/>
          </a:xfrm>
          <a:prstGeom prst="rect">
            <a:avLst/>
          </a:prstGeom>
          <a:noFill/>
        </p:spPr>
        <p:txBody>
          <a:bodyPr wrap="none" rtlCol="0">
            <a:spAutoFit/>
          </a:bodyPr>
          <a:lstStyle/>
          <a:p>
            <a:endParaRPr lang="en-US" b="1" dirty="0"/>
          </a:p>
        </p:txBody>
      </p:sp>
      <p:pic>
        <p:nvPicPr>
          <p:cNvPr id="24" name="Picture 23">
            <a:extLst>
              <a:ext uri="{FF2B5EF4-FFF2-40B4-BE49-F238E27FC236}">
                <a16:creationId xmlns:a16="http://schemas.microsoft.com/office/drawing/2014/main" id="{ADD5BD14-4B63-4E4D-95D8-72A30F965325}"/>
              </a:ext>
            </a:extLst>
          </p:cNvPr>
          <p:cNvPicPr>
            <a:picLocks noChangeAspect="1"/>
          </p:cNvPicPr>
          <p:nvPr/>
        </p:nvPicPr>
        <p:blipFill>
          <a:blip r:embed="rId3"/>
          <a:stretch>
            <a:fillRect/>
          </a:stretch>
        </p:blipFill>
        <p:spPr>
          <a:xfrm>
            <a:off x="91672" y="-13967"/>
            <a:ext cx="1079086" cy="1390008"/>
          </a:xfrm>
          <a:prstGeom prst="rect">
            <a:avLst/>
          </a:prstGeom>
        </p:spPr>
      </p:pic>
    </p:spTree>
    <p:extLst>
      <p:ext uri="{BB962C8B-B14F-4D97-AF65-F5344CB8AC3E}">
        <p14:creationId xmlns:p14="http://schemas.microsoft.com/office/powerpoint/2010/main" val="23910999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9" name="Rectangle 411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21" name="Arc 412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23" name="Freeform: Shape 412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1" descr="F:\2019\acharyalogo.png"/>
          <p:cNvPicPr>
            <a:picLocks noChangeAspect="1" noChangeArrowheads="1"/>
          </p:cNvPicPr>
          <p:nvPr/>
        </p:nvPicPr>
        <p:blipFill>
          <a:blip r:embed="rId2" cstate="print"/>
          <a:stretch>
            <a:fillRect/>
          </a:stretch>
        </p:blipFill>
        <p:spPr bwMode="auto">
          <a:xfrm>
            <a:off x="888557" y="511293"/>
            <a:ext cx="4406631"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2" name="TextBox 1">
            <a:extLst>
              <a:ext uri="{FF2B5EF4-FFF2-40B4-BE49-F238E27FC236}">
                <a16:creationId xmlns:a16="http://schemas.microsoft.com/office/drawing/2014/main" id="{1C4B5B71-B0D9-B862-7EB5-B52323B26511}"/>
              </a:ext>
            </a:extLst>
          </p:cNvPr>
          <p:cNvSpPr txBox="1"/>
          <p:nvPr/>
        </p:nvSpPr>
        <p:spPr>
          <a:xfrm>
            <a:off x="5894962" y="1984443"/>
            <a:ext cx="5458838" cy="4192520"/>
          </a:xfrm>
          <a:prstGeom prst="rect">
            <a:avLst/>
          </a:prstGeom>
        </p:spPr>
        <p:txBody>
          <a:bodyPr vert="horz" lIns="91440" tIns="45720" rIns="91440" bIns="45720" rtlCol="0">
            <a:normAutofit/>
          </a:bodyPr>
          <a:lstStyle/>
          <a:p>
            <a:pPr algn="just">
              <a:lnSpc>
                <a:spcPct val="90000"/>
              </a:lnSpc>
              <a:spcAft>
                <a:spcPts val="600"/>
              </a:spcAft>
            </a:pPr>
            <a:r>
              <a:rPr lang="en-US" sz="2400" b="1" dirty="0"/>
              <a:t>    on behalf of Management ,</a:t>
            </a:r>
          </a:p>
          <a:p>
            <a:pPr marL="342900" indent="-228600" algn="just">
              <a:lnSpc>
                <a:spcPct val="90000"/>
              </a:lnSpc>
              <a:spcAft>
                <a:spcPts val="600"/>
              </a:spcAft>
              <a:buFont typeface="Arial" panose="020B0604020202020204" pitchFamily="34" charset="0"/>
              <a:buChar char="•"/>
            </a:pPr>
            <a:endParaRPr lang="en-US" sz="2400" b="1" dirty="0"/>
          </a:p>
          <a:p>
            <a:pPr marL="342900" indent="-228600" algn="just">
              <a:lnSpc>
                <a:spcPct val="90000"/>
              </a:lnSpc>
              <a:spcAft>
                <a:spcPts val="600"/>
              </a:spcAft>
              <a:buFont typeface="Arial" panose="020B0604020202020204" pitchFamily="34" charset="0"/>
              <a:buChar char="•"/>
            </a:pPr>
            <a:r>
              <a:rPr lang="en-US" sz="2400" dirty="0"/>
              <a:t>Thanks to Parent ,student, collaborators and clinical Partners  in this journey of success.</a:t>
            </a:r>
          </a:p>
          <a:p>
            <a:pPr indent="-228600" algn="just">
              <a:lnSpc>
                <a:spcPct val="90000"/>
              </a:lnSpc>
              <a:spcAft>
                <a:spcPts val="600"/>
              </a:spcAft>
              <a:buFont typeface="Arial" panose="020B0604020202020204" pitchFamily="34" charset="0"/>
              <a:buChar char="•"/>
            </a:pPr>
            <a:endParaRPr lang="en-US" sz="2400" dirty="0"/>
          </a:p>
          <a:p>
            <a:pPr marL="342900" indent="-228600" algn="just">
              <a:lnSpc>
                <a:spcPct val="90000"/>
              </a:lnSpc>
              <a:spcAft>
                <a:spcPts val="600"/>
              </a:spcAft>
              <a:buFont typeface="Arial" panose="020B0604020202020204" pitchFamily="34" charset="0"/>
              <a:buChar char="•"/>
            </a:pPr>
            <a:r>
              <a:rPr lang="en-US" sz="2400" dirty="0"/>
              <a:t>Thanks to nursing team, for being part of  our acharya family and in participating all activities </a:t>
            </a:r>
          </a:p>
        </p:txBody>
      </p:sp>
    </p:spTree>
    <p:extLst>
      <p:ext uri="{BB962C8B-B14F-4D97-AF65-F5344CB8AC3E}">
        <p14:creationId xmlns:p14="http://schemas.microsoft.com/office/powerpoint/2010/main" val="6425945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140131E-1228-64F8-3BF8-A5DC029DB0F0}"/>
              </a:ext>
            </a:extLst>
          </p:cNvPr>
          <p:cNvSpPr>
            <a:spLocks noGrp="1"/>
          </p:cNvSpPr>
          <p:nvPr>
            <p:ph idx="1"/>
          </p:nvPr>
        </p:nvSpPr>
        <p:spPr>
          <a:xfrm>
            <a:off x="442913" y="1825625"/>
            <a:ext cx="6734729" cy="1902313"/>
          </a:xfrm>
        </p:spPr>
        <p:txBody>
          <a:bodyPr>
            <a:normAutofit fontScale="62500" lnSpcReduction="20000"/>
          </a:bodyPr>
          <a:lstStyle/>
          <a:p>
            <a:endParaRPr lang="en-US" dirty="0"/>
          </a:p>
          <a:p>
            <a:pPr marL="0" indent="0">
              <a:buNone/>
            </a:pPr>
            <a:r>
              <a:rPr lang="en-US" sz="4500" b="1" dirty="0"/>
              <a:t>This report is true ,best of my knowledge </a:t>
            </a:r>
          </a:p>
          <a:p>
            <a:pPr marL="0" indent="0">
              <a:buNone/>
            </a:pPr>
            <a:endParaRPr lang="en-US" sz="4500" b="1" dirty="0"/>
          </a:p>
          <a:p>
            <a:pPr marL="0" indent="0">
              <a:buNone/>
            </a:pPr>
            <a:r>
              <a:rPr lang="en-US" sz="4500" b="1" dirty="0"/>
              <a:t>Therefore ,presented for your humble  acceptance </a:t>
            </a:r>
          </a:p>
        </p:txBody>
      </p:sp>
      <p:sp>
        <p:nvSpPr>
          <p:cNvPr id="31" name="Oval 3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9588B09-2CB8-92E9-A2D5-7F6176E0519D}"/>
              </a:ext>
            </a:extLst>
          </p:cNvPr>
          <p:cNvPicPr>
            <a:picLocks noChangeAspect="1"/>
          </p:cNvPicPr>
          <p:nvPr/>
        </p:nvPicPr>
        <p:blipFill>
          <a:blip r:embed="rId2"/>
          <a:stretch>
            <a:fillRect/>
          </a:stretch>
        </p:blipFill>
        <p:spPr>
          <a:xfrm>
            <a:off x="8279066" y="1176557"/>
            <a:ext cx="2997286" cy="386090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3" name="Freeform: Shape 3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5" name="Straight Connector 3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0247659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F6B953-92AE-1000-3189-B17499C0A944}"/>
              </a:ext>
            </a:extLst>
          </p:cNvPr>
          <p:cNvPicPr>
            <a:picLocks noChangeAspect="1"/>
          </p:cNvPicPr>
          <p:nvPr/>
        </p:nvPicPr>
        <p:blipFill>
          <a:blip r:embed="rId2"/>
          <a:stretch>
            <a:fillRect/>
          </a:stretch>
        </p:blipFill>
        <p:spPr>
          <a:xfrm>
            <a:off x="1224945" y="918640"/>
            <a:ext cx="3562535" cy="4589025"/>
          </a:xfrm>
          <a:prstGeom prst="rect">
            <a:avLst/>
          </a:prstGeom>
        </p:spPr>
      </p:pic>
      <p:sp>
        <p:nvSpPr>
          <p:cNvPr id="3" name="Content Placeholder 2">
            <a:extLst>
              <a:ext uri="{FF2B5EF4-FFF2-40B4-BE49-F238E27FC236}">
                <a16:creationId xmlns:a16="http://schemas.microsoft.com/office/drawing/2014/main" id="{69336720-9EF2-052E-BE9C-44AF3B422734}"/>
              </a:ext>
            </a:extLst>
          </p:cNvPr>
          <p:cNvSpPr>
            <a:spLocks noGrp="1"/>
          </p:cNvSpPr>
          <p:nvPr>
            <p:ph idx="1"/>
          </p:nvPr>
        </p:nvSpPr>
        <p:spPr>
          <a:xfrm>
            <a:off x="5596502" y="2405894"/>
            <a:ext cx="5754896" cy="1508881"/>
          </a:xfrm>
        </p:spPr>
        <p:txBody>
          <a:bodyPr anchor="t">
            <a:normAutofit/>
          </a:bodyPr>
          <a:lstStyle/>
          <a:p>
            <a:pPr marL="0" indent="0">
              <a:buNone/>
            </a:pPr>
            <a:r>
              <a:rPr lang="en-US" sz="6000"/>
              <a:t>Thank you </a:t>
            </a:r>
            <a:endParaRPr lang="en-US" sz="6000" dirty="0"/>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674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00773-4ED3-EA4B-4983-04394E61343A}"/>
              </a:ext>
            </a:extLst>
          </p:cNvPr>
          <p:cNvSpPr>
            <a:spLocks noGrp="1"/>
          </p:cNvSpPr>
          <p:nvPr>
            <p:ph type="title"/>
          </p:nvPr>
        </p:nvSpPr>
        <p:spPr>
          <a:xfrm>
            <a:off x="1700212" y="556995"/>
            <a:ext cx="9653587" cy="1133693"/>
          </a:xfrm>
        </p:spPr>
        <p:txBody>
          <a:bodyPr>
            <a:normAutofit/>
          </a:bodyPr>
          <a:lstStyle/>
          <a:p>
            <a:r>
              <a:rPr lang="en-US" sz="5200" dirty="0"/>
              <a:t>BEST PRACTICE 3 </a:t>
            </a:r>
          </a:p>
        </p:txBody>
      </p:sp>
      <p:pic>
        <p:nvPicPr>
          <p:cNvPr id="4" name="Picture 1" descr="F:\2019\acharyalogo.png">
            <a:extLst>
              <a:ext uri="{FF2B5EF4-FFF2-40B4-BE49-F238E27FC236}">
                <a16:creationId xmlns:a16="http://schemas.microsoft.com/office/drawing/2014/main" id="{48D92931-DE8E-FA16-0196-0DC7891B9875}"/>
              </a:ext>
            </a:extLst>
          </p:cNvPr>
          <p:cNvPicPr>
            <a:picLocks noChangeAspect="1" noChangeArrowheads="1"/>
          </p:cNvPicPr>
          <p:nvPr/>
        </p:nvPicPr>
        <p:blipFill>
          <a:blip r:embed="rId2" cstate="print"/>
          <a:stretch>
            <a:fillRect/>
          </a:stretch>
        </p:blipFill>
        <p:spPr bwMode="auto">
          <a:xfrm>
            <a:off x="125181" y="-105787"/>
            <a:ext cx="1030625" cy="132556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p:spPr>
      </p:pic>
      <p:graphicFrame>
        <p:nvGraphicFramePr>
          <p:cNvPr id="16" name="Content Placeholder 2">
            <a:extLst>
              <a:ext uri="{FF2B5EF4-FFF2-40B4-BE49-F238E27FC236}">
                <a16:creationId xmlns:a16="http://schemas.microsoft.com/office/drawing/2014/main" id="{22E16BA4-3C93-4972-F7D8-78D28C5D8950}"/>
              </a:ext>
            </a:extLst>
          </p:cNvPr>
          <p:cNvGraphicFramePr>
            <a:graphicFrameLocks noGrp="1"/>
          </p:cNvGraphicFramePr>
          <p:nvPr>
            <p:ph idx="1"/>
            <p:extLst>
              <p:ext uri="{D42A27DB-BD31-4B8C-83A1-F6EECF244321}">
                <p14:modId xmlns:p14="http://schemas.microsoft.com/office/powerpoint/2010/main" val="32466487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9277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86DCE5D-E8FB-52B5-CB1A-0609B0A7D164}"/>
              </a:ext>
            </a:extLst>
          </p:cNvPr>
          <p:cNvGraphicFramePr>
            <a:graphicFrameLocks noGrp="1"/>
          </p:cNvGraphicFramePr>
          <p:nvPr>
            <p:extLst>
              <p:ext uri="{D42A27DB-BD31-4B8C-83A1-F6EECF244321}">
                <p14:modId xmlns:p14="http://schemas.microsoft.com/office/powerpoint/2010/main" val="307912585"/>
              </p:ext>
            </p:extLst>
          </p:nvPr>
        </p:nvGraphicFramePr>
        <p:xfrm>
          <a:off x="1155806" y="2039816"/>
          <a:ext cx="10450040" cy="2377178"/>
        </p:xfrm>
        <a:graphic>
          <a:graphicData uri="http://schemas.openxmlformats.org/drawingml/2006/table">
            <a:tbl>
              <a:tblPr>
                <a:tableStyleId>{5C22544A-7EE6-4342-B048-85BDC9FD1C3A}</a:tableStyleId>
              </a:tblPr>
              <a:tblGrid>
                <a:gridCol w="1316165">
                  <a:extLst>
                    <a:ext uri="{9D8B030D-6E8A-4147-A177-3AD203B41FA5}">
                      <a16:colId xmlns:a16="http://schemas.microsoft.com/office/drawing/2014/main" val="1007632621"/>
                    </a:ext>
                  </a:extLst>
                </a:gridCol>
                <a:gridCol w="2069953">
                  <a:extLst>
                    <a:ext uri="{9D8B030D-6E8A-4147-A177-3AD203B41FA5}">
                      <a16:colId xmlns:a16="http://schemas.microsoft.com/office/drawing/2014/main" val="2641422966"/>
                    </a:ext>
                  </a:extLst>
                </a:gridCol>
                <a:gridCol w="3994858">
                  <a:extLst>
                    <a:ext uri="{9D8B030D-6E8A-4147-A177-3AD203B41FA5}">
                      <a16:colId xmlns:a16="http://schemas.microsoft.com/office/drawing/2014/main" val="3083945794"/>
                    </a:ext>
                  </a:extLst>
                </a:gridCol>
                <a:gridCol w="1116024">
                  <a:extLst>
                    <a:ext uri="{9D8B030D-6E8A-4147-A177-3AD203B41FA5}">
                      <a16:colId xmlns:a16="http://schemas.microsoft.com/office/drawing/2014/main" val="1723498925"/>
                    </a:ext>
                  </a:extLst>
                </a:gridCol>
                <a:gridCol w="1077977">
                  <a:extLst>
                    <a:ext uri="{9D8B030D-6E8A-4147-A177-3AD203B41FA5}">
                      <a16:colId xmlns:a16="http://schemas.microsoft.com/office/drawing/2014/main" val="808181124"/>
                    </a:ext>
                  </a:extLst>
                </a:gridCol>
                <a:gridCol w="875063">
                  <a:extLst>
                    <a:ext uri="{9D8B030D-6E8A-4147-A177-3AD203B41FA5}">
                      <a16:colId xmlns:a16="http://schemas.microsoft.com/office/drawing/2014/main" val="4253082515"/>
                    </a:ext>
                  </a:extLst>
                </a:gridCol>
              </a:tblGrid>
              <a:tr h="661181">
                <a:tc>
                  <a:txBody>
                    <a:bodyPr/>
                    <a:lstStyle/>
                    <a:p>
                      <a:pPr algn="ctr" fontAlgn="ctr"/>
                      <a:r>
                        <a:rPr lang="en-US" sz="2000" u="none" strike="noStrike" dirty="0">
                          <a:effectLst/>
                          <a:latin typeface="+mj-lt"/>
                        </a:rPr>
                        <a:t>Register No.</a:t>
                      </a:r>
                      <a:endParaRPr lang="en-US" sz="2000" b="1" i="0" u="none" strike="noStrike" dirty="0">
                        <a:solidFill>
                          <a:srgbClr val="000000"/>
                        </a:solidFill>
                        <a:effectLst/>
                        <a:latin typeface="+mj-lt"/>
                      </a:endParaRPr>
                    </a:p>
                  </a:txBody>
                  <a:tcPr marL="9525" marR="9525" marT="9525" marB="0" anchor="ctr"/>
                </a:tc>
                <a:tc>
                  <a:txBody>
                    <a:bodyPr/>
                    <a:lstStyle/>
                    <a:p>
                      <a:pPr algn="ctr" fontAlgn="ctr"/>
                      <a:r>
                        <a:rPr lang="en-US" sz="2000" u="none" strike="noStrike" dirty="0">
                          <a:effectLst/>
                          <a:latin typeface="+mj-lt"/>
                        </a:rPr>
                        <a:t>Student Name</a:t>
                      </a:r>
                      <a:endParaRPr lang="en-US" sz="2000" b="1" i="0" u="none" strike="noStrike" dirty="0">
                        <a:solidFill>
                          <a:srgbClr val="000000"/>
                        </a:solidFill>
                        <a:effectLst/>
                        <a:latin typeface="+mj-lt"/>
                      </a:endParaRPr>
                    </a:p>
                  </a:txBody>
                  <a:tcPr marL="9525" marR="9525" marT="9525" marB="0" anchor="ctr"/>
                </a:tc>
                <a:tc>
                  <a:txBody>
                    <a:bodyPr/>
                    <a:lstStyle/>
                    <a:p>
                      <a:pPr algn="ctr" fontAlgn="ctr"/>
                      <a:r>
                        <a:rPr lang="en-US" sz="2000" u="none" strike="noStrike" dirty="0">
                          <a:effectLst/>
                          <a:latin typeface="+mj-lt"/>
                        </a:rPr>
                        <a:t>Subject</a:t>
                      </a:r>
                      <a:endParaRPr lang="en-US" sz="2000" b="1" i="0" u="none" strike="noStrike" dirty="0">
                        <a:solidFill>
                          <a:srgbClr val="000000"/>
                        </a:solidFill>
                        <a:effectLst/>
                        <a:latin typeface="+mj-lt"/>
                      </a:endParaRPr>
                    </a:p>
                  </a:txBody>
                  <a:tcPr marL="9525" marR="9525" marT="9525" marB="0" anchor="ctr"/>
                </a:tc>
                <a:tc>
                  <a:txBody>
                    <a:bodyPr/>
                    <a:lstStyle/>
                    <a:p>
                      <a:pPr algn="ctr" fontAlgn="ctr"/>
                      <a:r>
                        <a:rPr lang="en-US" sz="2000" u="none" strike="noStrike">
                          <a:effectLst/>
                          <a:latin typeface="+mj-lt"/>
                        </a:rPr>
                        <a:t>Max Marks</a:t>
                      </a:r>
                      <a:endParaRPr lang="en-US" sz="2000" b="1" i="0" u="none" strike="noStrike">
                        <a:solidFill>
                          <a:srgbClr val="000000"/>
                        </a:solidFill>
                        <a:effectLst/>
                        <a:latin typeface="+mj-lt"/>
                      </a:endParaRPr>
                    </a:p>
                  </a:txBody>
                  <a:tcPr marL="9525" marR="9525" marT="9525" marB="0" anchor="ctr"/>
                </a:tc>
                <a:tc>
                  <a:txBody>
                    <a:bodyPr/>
                    <a:lstStyle/>
                    <a:p>
                      <a:pPr algn="ctr" fontAlgn="ctr"/>
                      <a:r>
                        <a:rPr lang="en-US" sz="2000" u="none" strike="noStrike" dirty="0">
                          <a:effectLst/>
                          <a:latin typeface="+mj-lt"/>
                        </a:rPr>
                        <a:t>Obtained Marks </a:t>
                      </a:r>
                      <a:endParaRPr lang="en-US" sz="2000" b="1" i="0" u="none" strike="noStrike" dirty="0">
                        <a:solidFill>
                          <a:srgbClr val="000000"/>
                        </a:solidFill>
                        <a:effectLst/>
                        <a:latin typeface="+mj-lt"/>
                      </a:endParaRPr>
                    </a:p>
                  </a:txBody>
                  <a:tcPr marL="9525" marR="9525" marT="9525" marB="0" anchor="ctr"/>
                </a:tc>
                <a:tc>
                  <a:txBody>
                    <a:bodyPr/>
                    <a:lstStyle/>
                    <a:p>
                      <a:pPr algn="ctr" fontAlgn="ctr"/>
                      <a:r>
                        <a:rPr lang="en-US" sz="2000" u="none" strike="noStrike">
                          <a:effectLst/>
                          <a:latin typeface="+mj-lt"/>
                        </a:rPr>
                        <a:t>%</a:t>
                      </a:r>
                      <a:endParaRPr lang="en-US" sz="20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816070140"/>
                  </a:ext>
                </a:extLst>
              </a:tr>
              <a:tr h="246515">
                <a:tc>
                  <a:txBody>
                    <a:bodyPr/>
                    <a:lstStyle/>
                    <a:p>
                      <a:pPr algn="l" fontAlgn="b"/>
                      <a:r>
                        <a:rPr lang="en-US" sz="2000" u="none" strike="noStrike">
                          <a:effectLst/>
                          <a:latin typeface="+mj-lt"/>
                        </a:rPr>
                        <a:t>16S1391 </a:t>
                      </a:r>
                      <a:endParaRPr lang="en-US" sz="2000" b="0" i="0" u="none" strike="noStrike">
                        <a:solidFill>
                          <a:srgbClr val="000000"/>
                        </a:solidFill>
                        <a:effectLst/>
                        <a:latin typeface="+mj-lt"/>
                      </a:endParaRPr>
                    </a:p>
                  </a:txBody>
                  <a:tcPr marL="9525" marR="9525" marT="9525" marB="0" anchor="b"/>
                </a:tc>
                <a:tc>
                  <a:txBody>
                    <a:bodyPr/>
                    <a:lstStyle/>
                    <a:p>
                      <a:pPr algn="l" fontAlgn="b"/>
                      <a:r>
                        <a:rPr lang="en-US" sz="2000" u="none" strike="noStrike" dirty="0">
                          <a:effectLst/>
                          <a:latin typeface="+mj-lt"/>
                        </a:rPr>
                        <a:t>PUJA CHOUDHURY</a:t>
                      </a:r>
                      <a:endParaRPr lang="en-US" sz="2000" b="0" i="0" u="none" strike="noStrike" dirty="0">
                        <a:solidFill>
                          <a:srgbClr val="000000"/>
                        </a:solidFill>
                        <a:effectLst/>
                        <a:latin typeface="+mj-lt"/>
                      </a:endParaRPr>
                    </a:p>
                  </a:txBody>
                  <a:tcPr marL="9525" marR="9525" marT="9525" marB="0" anchor="b"/>
                </a:tc>
                <a:tc>
                  <a:txBody>
                    <a:bodyPr/>
                    <a:lstStyle/>
                    <a:p>
                      <a:pPr algn="l" fontAlgn="b"/>
                      <a:r>
                        <a:rPr lang="en-US" sz="2000" u="none" strike="noStrike" dirty="0">
                          <a:effectLst/>
                          <a:latin typeface="+mj-lt"/>
                        </a:rPr>
                        <a:t>NUTRITION &amp; BIOCHEMISTRY </a:t>
                      </a:r>
                      <a:endParaRPr lang="en-US" sz="2000" b="0" i="0" u="none" strike="noStrike" dirty="0">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100</a:t>
                      </a:r>
                      <a:endParaRPr lang="en-US" sz="2000" b="0" i="0" u="none" strike="noStrike">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76</a:t>
                      </a:r>
                      <a:endParaRPr lang="en-US" sz="2000" b="0" i="0" u="none" strike="noStrike">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76</a:t>
                      </a:r>
                      <a:endParaRPr lang="en-US" sz="2000" b="0"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687119374"/>
                  </a:ext>
                </a:extLst>
              </a:tr>
              <a:tr h="246515">
                <a:tc>
                  <a:txBody>
                    <a:bodyPr/>
                    <a:lstStyle/>
                    <a:p>
                      <a:pPr algn="l" fontAlgn="b"/>
                      <a:r>
                        <a:rPr lang="en-US" sz="2000" u="none" strike="noStrike">
                          <a:effectLst/>
                          <a:latin typeface="+mj-lt"/>
                        </a:rPr>
                        <a:t>16S1374</a:t>
                      </a:r>
                      <a:endParaRPr lang="en-US" sz="2000" b="0" i="0" u="none" strike="noStrike">
                        <a:solidFill>
                          <a:srgbClr val="000000"/>
                        </a:solidFill>
                        <a:effectLst/>
                        <a:latin typeface="+mj-lt"/>
                      </a:endParaRPr>
                    </a:p>
                  </a:txBody>
                  <a:tcPr marL="9525" marR="9525" marT="9525" marB="0" anchor="b"/>
                </a:tc>
                <a:tc>
                  <a:txBody>
                    <a:bodyPr/>
                    <a:lstStyle/>
                    <a:p>
                      <a:pPr algn="l" fontAlgn="b"/>
                      <a:r>
                        <a:rPr lang="en-US" sz="2000" u="none" strike="noStrike">
                          <a:effectLst/>
                          <a:latin typeface="+mj-lt"/>
                        </a:rPr>
                        <a:t>DEBASREE SAHA</a:t>
                      </a:r>
                      <a:endParaRPr lang="en-US" sz="2000" b="0" i="0" u="none" strike="noStrike">
                        <a:solidFill>
                          <a:srgbClr val="000000"/>
                        </a:solidFill>
                        <a:effectLst/>
                        <a:latin typeface="+mj-lt"/>
                      </a:endParaRPr>
                    </a:p>
                  </a:txBody>
                  <a:tcPr marL="9525" marR="9525" marT="9525" marB="0" anchor="b"/>
                </a:tc>
                <a:tc>
                  <a:txBody>
                    <a:bodyPr/>
                    <a:lstStyle/>
                    <a:p>
                      <a:pPr algn="l" fontAlgn="b"/>
                      <a:r>
                        <a:rPr lang="en-US" sz="2000" u="none" strike="noStrike" dirty="0">
                          <a:effectLst/>
                          <a:latin typeface="+mj-lt"/>
                        </a:rPr>
                        <a:t>SOCIOLOGY</a:t>
                      </a:r>
                      <a:endParaRPr lang="en-US" sz="2000" b="0" i="0" u="none" strike="noStrike" dirty="0">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100</a:t>
                      </a:r>
                      <a:endParaRPr lang="en-US" sz="2000" b="0" i="0" u="none" strike="noStrike">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77</a:t>
                      </a:r>
                      <a:endParaRPr lang="en-US" sz="2000" b="0" i="0" u="none" strike="noStrike">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77</a:t>
                      </a:r>
                      <a:endParaRPr lang="en-US" sz="2000" b="0"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1009281787"/>
                  </a:ext>
                </a:extLst>
              </a:tr>
              <a:tr h="271682">
                <a:tc>
                  <a:txBody>
                    <a:bodyPr/>
                    <a:lstStyle/>
                    <a:p>
                      <a:pPr algn="l" fontAlgn="b"/>
                      <a:r>
                        <a:rPr lang="en-US" sz="2000" u="none" strike="noStrike" dirty="0">
                          <a:effectLst/>
                          <a:latin typeface="+mj-lt"/>
                        </a:rPr>
                        <a:t>16S1374</a:t>
                      </a:r>
                      <a:endParaRPr lang="en-US" sz="2000" b="0" i="0" u="none" strike="noStrike" dirty="0">
                        <a:solidFill>
                          <a:srgbClr val="000000"/>
                        </a:solidFill>
                        <a:effectLst/>
                        <a:latin typeface="+mj-lt"/>
                      </a:endParaRPr>
                    </a:p>
                  </a:txBody>
                  <a:tcPr marL="9525" marR="9525" marT="9525" marB="0" anchor="b"/>
                </a:tc>
                <a:tc>
                  <a:txBody>
                    <a:bodyPr/>
                    <a:lstStyle/>
                    <a:p>
                      <a:pPr algn="l" fontAlgn="b"/>
                      <a:r>
                        <a:rPr lang="en-US" sz="2000" u="none" strike="noStrike">
                          <a:effectLst/>
                          <a:latin typeface="+mj-lt"/>
                        </a:rPr>
                        <a:t>DEBASREE SAHA</a:t>
                      </a:r>
                      <a:endParaRPr lang="en-US" sz="2000" b="0" i="0" u="none" strike="noStrike">
                        <a:solidFill>
                          <a:srgbClr val="000000"/>
                        </a:solidFill>
                        <a:effectLst/>
                        <a:latin typeface="+mj-lt"/>
                      </a:endParaRPr>
                    </a:p>
                  </a:txBody>
                  <a:tcPr marL="9525" marR="9525" marT="9525" marB="0" anchor="b"/>
                </a:tc>
                <a:tc>
                  <a:txBody>
                    <a:bodyPr/>
                    <a:lstStyle/>
                    <a:p>
                      <a:pPr algn="l" fontAlgn="b"/>
                      <a:r>
                        <a:rPr lang="en-US" sz="2000" u="none" strike="noStrike" dirty="0">
                          <a:effectLst/>
                          <a:latin typeface="+mj-lt"/>
                        </a:rPr>
                        <a:t>PHARMACOLOGY,PATHOLOGY,GENETIC</a:t>
                      </a:r>
                      <a:endParaRPr lang="en-US" sz="2000" b="0" i="0" u="none" strike="noStrike" dirty="0">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100</a:t>
                      </a:r>
                      <a:endParaRPr lang="en-US" sz="2000" b="0" i="0" u="none" strike="noStrike">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74</a:t>
                      </a:r>
                      <a:endParaRPr lang="en-US" sz="2000" b="0" i="0" u="none" strike="noStrike">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74</a:t>
                      </a:r>
                      <a:endParaRPr lang="en-US" sz="2000" b="0"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3590699696"/>
                  </a:ext>
                </a:extLst>
              </a:tr>
              <a:tr h="246515">
                <a:tc>
                  <a:txBody>
                    <a:bodyPr/>
                    <a:lstStyle/>
                    <a:p>
                      <a:pPr algn="l" fontAlgn="b"/>
                      <a:r>
                        <a:rPr lang="en-US" sz="2000" u="none" strike="noStrike">
                          <a:effectLst/>
                          <a:latin typeface="+mj-lt"/>
                        </a:rPr>
                        <a:t>16S1374</a:t>
                      </a:r>
                      <a:endParaRPr lang="en-US" sz="2000" b="0" i="0" u="none" strike="noStrike">
                        <a:solidFill>
                          <a:srgbClr val="000000"/>
                        </a:solidFill>
                        <a:effectLst/>
                        <a:latin typeface="+mj-lt"/>
                      </a:endParaRPr>
                    </a:p>
                  </a:txBody>
                  <a:tcPr marL="9525" marR="9525" marT="9525" marB="0" anchor="b"/>
                </a:tc>
                <a:tc>
                  <a:txBody>
                    <a:bodyPr/>
                    <a:lstStyle/>
                    <a:p>
                      <a:pPr algn="l" fontAlgn="b"/>
                      <a:r>
                        <a:rPr lang="en-US" sz="2000" u="none" strike="noStrike">
                          <a:effectLst/>
                          <a:latin typeface="+mj-lt"/>
                        </a:rPr>
                        <a:t>DEBASREE SAHA</a:t>
                      </a:r>
                      <a:endParaRPr lang="en-US" sz="2000" b="0" i="0" u="none" strike="noStrike">
                        <a:solidFill>
                          <a:srgbClr val="000000"/>
                        </a:solidFill>
                        <a:effectLst/>
                        <a:latin typeface="+mj-lt"/>
                      </a:endParaRPr>
                    </a:p>
                  </a:txBody>
                  <a:tcPr marL="9525" marR="9525" marT="9525" marB="0" anchor="b"/>
                </a:tc>
                <a:tc>
                  <a:txBody>
                    <a:bodyPr/>
                    <a:lstStyle/>
                    <a:p>
                      <a:pPr algn="l" fontAlgn="b"/>
                      <a:r>
                        <a:rPr lang="en-US" sz="2000" u="none" strike="noStrike">
                          <a:effectLst/>
                          <a:latin typeface="+mj-lt"/>
                        </a:rPr>
                        <a:t>MEDICAL SURGICAL NURSING-II</a:t>
                      </a:r>
                      <a:endParaRPr lang="en-US" sz="2000" b="0" i="0" u="none" strike="noStrike">
                        <a:solidFill>
                          <a:srgbClr val="000000"/>
                        </a:solidFill>
                        <a:effectLst/>
                        <a:latin typeface="+mj-lt"/>
                      </a:endParaRPr>
                    </a:p>
                  </a:txBody>
                  <a:tcPr marL="9525" marR="9525" marT="9525" marB="0" anchor="b"/>
                </a:tc>
                <a:tc>
                  <a:txBody>
                    <a:bodyPr/>
                    <a:lstStyle/>
                    <a:p>
                      <a:pPr algn="ctr" fontAlgn="b"/>
                      <a:r>
                        <a:rPr lang="en-US" sz="2000" u="none" strike="noStrike" dirty="0">
                          <a:effectLst/>
                          <a:latin typeface="+mj-lt"/>
                        </a:rPr>
                        <a:t>200</a:t>
                      </a:r>
                      <a:endParaRPr lang="en-US" sz="2000" b="0" i="0" u="none" strike="noStrike" dirty="0">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173</a:t>
                      </a:r>
                      <a:endParaRPr lang="en-US" sz="2000" b="0" i="0" u="none" strike="noStrike">
                        <a:solidFill>
                          <a:srgbClr val="000000"/>
                        </a:solidFill>
                        <a:effectLst/>
                        <a:latin typeface="+mj-lt"/>
                      </a:endParaRPr>
                    </a:p>
                  </a:txBody>
                  <a:tcPr marL="9525" marR="9525" marT="9525" marB="0" anchor="b"/>
                </a:tc>
                <a:tc>
                  <a:txBody>
                    <a:bodyPr/>
                    <a:lstStyle/>
                    <a:p>
                      <a:pPr algn="ctr" fontAlgn="b"/>
                      <a:r>
                        <a:rPr lang="en-US" sz="2000" u="none" strike="noStrike">
                          <a:effectLst/>
                          <a:latin typeface="+mj-lt"/>
                        </a:rPr>
                        <a:t>86.5</a:t>
                      </a:r>
                      <a:endParaRPr lang="en-US" sz="2000" b="0"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354837396"/>
                  </a:ext>
                </a:extLst>
              </a:tr>
              <a:tr h="458697">
                <a:tc>
                  <a:txBody>
                    <a:bodyPr/>
                    <a:lstStyle/>
                    <a:p>
                      <a:pPr algn="l" fontAlgn="b"/>
                      <a:r>
                        <a:rPr lang="en-US" sz="2000" u="none" strike="noStrike">
                          <a:effectLst/>
                          <a:latin typeface="+mj-lt"/>
                        </a:rPr>
                        <a:t>16S1374</a:t>
                      </a:r>
                      <a:endParaRPr lang="en-US" sz="2000" b="0" i="0" u="none" strike="noStrike">
                        <a:solidFill>
                          <a:srgbClr val="000000"/>
                        </a:solidFill>
                        <a:effectLst/>
                        <a:latin typeface="+mj-lt"/>
                      </a:endParaRPr>
                    </a:p>
                  </a:txBody>
                  <a:tcPr marL="9525" marR="9525" marT="9525" marB="0" anchor="b"/>
                </a:tc>
                <a:tc>
                  <a:txBody>
                    <a:bodyPr/>
                    <a:lstStyle/>
                    <a:p>
                      <a:pPr algn="l" fontAlgn="b"/>
                      <a:r>
                        <a:rPr lang="en-US" sz="2000" u="none" strike="noStrike" dirty="0">
                          <a:effectLst/>
                          <a:latin typeface="+mj-lt"/>
                        </a:rPr>
                        <a:t>DEBASREE SAHA</a:t>
                      </a:r>
                      <a:endParaRPr lang="en-US" sz="2000" b="0" i="0" u="none" strike="noStrike" dirty="0">
                        <a:solidFill>
                          <a:srgbClr val="000000"/>
                        </a:solidFill>
                        <a:effectLst/>
                        <a:latin typeface="+mj-lt"/>
                      </a:endParaRPr>
                    </a:p>
                  </a:txBody>
                  <a:tcPr marL="9525" marR="9525" marT="9525" marB="0" anchor="b"/>
                </a:tc>
                <a:tc>
                  <a:txBody>
                    <a:bodyPr/>
                    <a:lstStyle/>
                    <a:p>
                      <a:pPr algn="l" fontAlgn="b"/>
                      <a:r>
                        <a:rPr lang="en-US" sz="2000" u="none" strike="noStrike" dirty="0">
                          <a:effectLst/>
                          <a:latin typeface="+mj-lt"/>
                        </a:rPr>
                        <a:t>COMMUNITY HEALTH NURSING-II</a:t>
                      </a:r>
                      <a:endParaRPr lang="en-US" sz="2000" b="0" i="0" u="none" strike="noStrike" dirty="0">
                        <a:solidFill>
                          <a:srgbClr val="000000"/>
                        </a:solidFill>
                        <a:effectLst/>
                        <a:latin typeface="+mj-lt"/>
                      </a:endParaRPr>
                    </a:p>
                  </a:txBody>
                  <a:tcPr marL="9525" marR="9525" marT="9525" marB="0" anchor="b"/>
                </a:tc>
                <a:tc>
                  <a:txBody>
                    <a:bodyPr/>
                    <a:lstStyle/>
                    <a:p>
                      <a:pPr algn="ctr" fontAlgn="b"/>
                      <a:r>
                        <a:rPr lang="en-US" sz="2000" u="none" strike="noStrike" dirty="0">
                          <a:effectLst/>
                          <a:latin typeface="+mj-lt"/>
                        </a:rPr>
                        <a:t>200</a:t>
                      </a:r>
                      <a:endParaRPr lang="en-US" sz="2000" b="0" i="0" u="none" strike="noStrike" dirty="0">
                        <a:solidFill>
                          <a:srgbClr val="000000"/>
                        </a:solidFill>
                        <a:effectLst/>
                        <a:latin typeface="+mj-lt"/>
                      </a:endParaRPr>
                    </a:p>
                  </a:txBody>
                  <a:tcPr marL="9525" marR="9525" marT="9525" marB="0" anchor="b"/>
                </a:tc>
                <a:tc>
                  <a:txBody>
                    <a:bodyPr/>
                    <a:lstStyle/>
                    <a:p>
                      <a:pPr algn="ctr" fontAlgn="b"/>
                      <a:r>
                        <a:rPr lang="en-US" sz="2000" u="none" strike="noStrike" dirty="0">
                          <a:effectLst/>
                          <a:latin typeface="+mj-lt"/>
                        </a:rPr>
                        <a:t>167</a:t>
                      </a:r>
                      <a:endParaRPr lang="en-US" sz="2000" b="0" i="0" u="none" strike="noStrike" dirty="0">
                        <a:solidFill>
                          <a:srgbClr val="000000"/>
                        </a:solidFill>
                        <a:effectLst/>
                        <a:latin typeface="+mj-lt"/>
                      </a:endParaRPr>
                    </a:p>
                  </a:txBody>
                  <a:tcPr marL="9525" marR="9525" marT="9525" marB="0" anchor="b"/>
                </a:tc>
                <a:tc>
                  <a:txBody>
                    <a:bodyPr/>
                    <a:lstStyle/>
                    <a:p>
                      <a:pPr algn="ctr" fontAlgn="b"/>
                      <a:r>
                        <a:rPr lang="en-US" sz="2000" u="none" strike="noStrike" dirty="0">
                          <a:effectLst/>
                          <a:latin typeface="+mj-lt"/>
                        </a:rPr>
                        <a:t>83.5</a:t>
                      </a:r>
                      <a:endParaRPr lang="en-US" sz="20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1954932921"/>
                  </a:ext>
                </a:extLst>
              </a:tr>
            </a:tbl>
          </a:graphicData>
        </a:graphic>
      </p:graphicFrame>
      <p:sp>
        <p:nvSpPr>
          <p:cNvPr id="6" name="TextBox 5">
            <a:extLst>
              <a:ext uri="{FF2B5EF4-FFF2-40B4-BE49-F238E27FC236}">
                <a16:creationId xmlns:a16="http://schemas.microsoft.com/office/drawing/2014/main" id="{8C3A953C-C4DB-F0A8-7917-25023E29415E}"/>
              </a:ext>
            </a:extLst>
          </p:cNvPr>
          <p:cNvSpPr txBox="1"/>
          <p:nvPr/>
        </p:nvSpPr>
        <p:spPr>
          <a:xfrm>
            <a:off x="3718560" y="556994"/>
            <a:ext cx="5242560" cy="646331"/>
          </a:xfrm>
          <a:prstGeom prst="rect">
            <a:avLst/>
          </a:prstGeom>
          <a:noFill/>
        </p:spPr>
        <p:txBody>
          <a:bodyPr wrap="square">
            <a:spAutoFit/>
          </a:bodyPr>
          <a:lstStyle/>
          <a:p>
            <a:pPr algn="ctr"/>
            <a:r>
              <a:rPr lang="en-US" sz="3600" b="1" dirty="0">
                <a:latin typeface="+mj-lt"/>
              </a:rPr>
              <a:t>Topper List </a:t>
            </a:r>
            <a:r>
              <a:rPr lang="en-US" sz="3600" b="1">
                <a:latin typeface="+mj-lt"/>
              </a:rPr>
              <a:t>for 2020-2021</a:t>
            </a:r>
            <a:endParaRPr lang="en-US" sz="3600" b="1" dirty="0">
              <a:latin typeface="+mj-lt"/>
            </a:endParaRPr>
          </a:p>
        </p:txBody>
      </p:sp>
      <p:pic>
        <p:nvPicPr>
          <p:cNvPr id="5" name="Picture 1" descr="F:\2019\acharyalogo.png">
            <a:extLst>
              <a:ext uri="{FF2B5EF4-FFF2-40B4-BE49-F238E27FC236}">
                <a16:creationId xmlns:a16="http://schemas.microsoft.com/office/drawing/2014/main" id="{58AE339A-4AE0-2E1F-9ED8-E23D958B56CD}"/>
              </a:ext>
            </a:extLst>
          </p:cNvPr>
          <p:cNvPicPr>
            <a:picLocks noChangeAspect="1" noChangeArrowheads="1"/>
          </p:cNvPicPr>
          <p:nvPr/>
        </p:nvPicPr>
        <p:blipFill>
          <a:blip r:embed="rId2" cstate="print"/>
          <a:stretch>
            <a:fillRect/>
          </a:stretch>
        </p:blipFill>
        <p:spPr bwMode="auto">
          <a:xfrm>
            <a:off x="125181" y="-105787"/>
            <a:ext cx="1030625" cy="132556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p:spPr>
      </p:pic>
    </p:spTree>
    <p:extLst>
      <p:ext uri="{BB962C8B-B14F-4D97-AF65-F5344CB8AC3E}">
        <p14:creationId xmlns:p14="http://schemas.microsoft.com/office/powerpoint/2010/main" val="71459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group of people posing for a photo&#10;&#10;Description automatically generated">
            <a:extLst>
              <a:ext uri="{FF2B5EF4-FFF2-40B4-BE49-F238E27FC236}">
                <a16:creationId xmlns:a16="http://schemas.microsoft.com/office/drawing/2014/main" id="{ABD8C945-BFCE-E1D5-2AD9-6097BA81FE9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900" b="710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b="1">
                <a:solidFill>
                  <a:schemeClr val="tx1">
                    <a:lumMod val="85000"/>
                    <a:lumOff val="15000"/>
                  </a:schemeClr>
                </a:solidFill>
              </a:rPr>
              <a:t>FACULTY AND STUDENT EXCHANGE PROGRAMME</a:t>
            </a:r>
            <a:br>
              <a:rPr lang="en-US" sz="2300" b="1">
                <a:solidFill>
                  <a:schemeClr val="tx1">
                    <a:lumMod val="85000"/>
                    <a:lumOff val="15000"/>
                  </a:schemeClr>
                </a:solidFill>
              </a:rPr>
            </a:br>
            <a:r>
              <a:rPr lang="en-US" sz="2300" b="1">
                <a:solidFill>
                  <a:schemeClr val="tx1">
                    <a:lumMod val="85000"/>
                    <a:lumOff val="15000"/>
                  </a:schemeClr>
                </a:solidFill>
              </a:rPr>
              <a:t>INTERACTIVE SESSION BY DR.PIA WITH STUDENTS-20/04/22.</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1" descr="F:\2019\acharyalogo.png">
            <a:extLst>
              <a:ext uri="{FF2B5EF4-FFF2-40B4-BE49-F238E27FC236}">
                <a16:creationId xmlns:a16="http://schemas.microsoft.com/office/drawing/2014/main" id="{16E36AA7-5818-CB23-77AB-368912D66616}"/>
              </a:ext>
            </a:extLst>
          </p:cNvPr>
          <p:cNvPicPr>
            <a:picLocks noChangeAspect="1" noChangeArrowheads="1"/>
          </p:cNvPicPr>
          <p:nvPr/>
        </p:nvPicPr>
        <p:blipFill>
          <a:blip r:embed="rId3" cstate="print"/>
          <a:stretch>
            <a:fillRect/>
          </a:stretch>
        </p:blipFill>
        <p:spPr bwMode="auto">
          <a:xfrm>
            <a:off x="125181" y="-105787"/>
            <a:ext cx="1030625" cy="132556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p:spPr>
      </p:pic>
    </p:spTree>
    <p:extLst>
      <p:ext uri="{BB962C8B-B14F-4D97-AF65-F5344CB8AC3E}">
        <p14:creationId xmlns:p14="http://schemas.microsoft.com/office/powerpoint/2010/main" val="102035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533BF18B-C8A1-400D-BBBD-6103EC90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900" b="1" kern="1200" dirty="0">
                <a:solidFill>
                  <a:schemeClr val="tx1"/>
                </a:solidFill>
                <a:latin typeface="+mj-lt"/>
                <a:ea typeface="+mj-ea"/>
                <a:cs typeface="+mj-cs"/>
              </a:rPr>
              <a:t>BLS ON CARDIO PULMONARY RESUSCITATION </a:t>
            </a:r>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5BF7E5F2-2A87-91BB-6D07-4A82097031AA}"/>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9694" r="16787"/>
          <a:stretch/>
        </p:blipFill>
        <p:spPr bwMode="auto">
          <a:xfrm>
            <a:off x="545231" y="858525"/>
            <a:ext cx="3719192" cy="5211906"/>
          </a:xfrm>
          <a:prstGeom prst="rect">
            <a:avLst/>
          </a:prstGeom>
          <a:noFill/>
        </p:spPr>
      </p:pic>
      <p:pic>
        <p:nvPicPr>
          <p:cNvPr id="7" name="Picture 6">
            <a:extLst>
              <a:ext uri="{FF2B5EF4-FFF2-40B4-BE49-F238E27FC236}">
                <a16:creationId xmlns:a16="http://schemas.microsoft.com/office/drawing/2014/main" id="{850552B7-10B1-EBF0-888C-007450630B47}"/>
              </a:ext>
            </a:extLst>
          </p:cNvPr>
          <p:cNvPicPr>
            <a:picLocks noChangeAspect="1"/>
          </p:cNvPicPr>
          <p:nvPr/>
        </p:nvPicPr>
        <p:blipFill rotWithShape="1">
          <a:blip r:embed="rId3">
            <a:extLst>
              <a:ext uri="{28A0092B-C50C-407E-A947-70E740481C1C}">
                <a14:useLocalDpi xmlns:a14="http://schemas.microsoft.com/office/drawing/2010/main" val="0"/>
              </a:ext>
            </a:extLst>
          </a:blip>
          <a:srcRect t="6609" r="-2" b="3569"/>
          <a:stretch/>
        </p:blipFill>
        <p:spPr bwMode="auto">
          <a:xfrm>
            <a:off x="4457706" y="858524"/>
            <a:ext cx="3685032" cy="2505456"/>
          </a:xfrm>
          <a:prstGeom prst="rect">
            <a:avLst/>
          </a:prstGeom>
          <a:noFill/>
        </p:spPr>
      </p:pic>
      <p:pic>
        <p:nvPicPr>
          <p:cNvPr id="6" name="Picture 5">
            <a:extLst>
              <a:ext uri="{FF2B5EF4-FFF2-40B4-BE49-F238E27FC236}">
                <a16:creationId xmlns:a16="http://schemas.microsoft.com/office/drawing/2014/main" id="{0EEF88C0-6AF5-540C-4336-EC3F8A275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 b="9351"/>
          <a:stretch/>
        </p:blipFill>
        <p:spPr bwMode="auto">
          <a:xfrm>
            <a:off x="4457712" y="3564974"/>
            <a:ext cx="3685031" cy="2505456"/>
          </a:xfrm>
          <a:prstGeom prst="rect">
            <a:avLst/>
          </a:prstGeom>
          <a:noFill/>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 descr="F:\2019\acharyalogo.png">
            <a:extLst>
              <a:ext uri="{FF2B5EF4-FFF2-40B4-BE49-F238E27FC236}">
                <a16:creationId xmlns:a16="http://schemas.microsoft.com/office/drawing/2014/main" id="{28ED7B71-E9D2-5C86-BB2D-666F41481F50}"/>
              </a:ext>
            </a:extLst>
          </p:cNvPr>
          <p:cNvPicPr>
            <a:picLocks noChangeAspect="1" noChangeArrowheads="1"/>
          </p:cNvPicPr>
          <p:nvPr/>
        </p:nvPicPr>
        <p:blipFill>
          <a:blip r:embed="rId5" cstate="print"/>
          <a:stretch>
            <a:fillRect/>
          </a:stretch>
        </p:blipFill>
        <p:spPr bwMode="auto">
          <a:xfrm>
            <a:off x="125181" y="-105787"/>
            <a:ext cx="1030625" cy="132556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p:spPr>
      </p:pic>
    </p:spTree>
    <p:extLst>
      <p:ext uri="{BB962C8B-B14F-4D97-AF65-F5344CB8AC3E}">
        <p14:creationId xmlns:p14="http://schemas.microsoft.com/office/powerpoint/2010/main" val="322546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 descr="F:\2019\acharyalogo.png">
            <a:extLst>
              <a:ext uri="{FF2B5EF4-FFF2-40B4-BE49-F238E27FC236}">
                <a16:creationId xmlns:a16="http://schemas.microsoft.com/office/drawing/2014/main" id="{28ED7B71-E9D2-5C86-BB2D-666F41481F50}"/>
              </a:ext>
            </a:extLst>
          </p:cNvPr>
          <p:cNvPicPr>
            <a:picLocks noChangeAspect="1" noChangeArrowheads="1"/>
          </p:cNvPicPr>
          <p:nvPr/>
        </p:nvPicPr>
        <p:blipFill>
          <a:blip r:embed="rId2" cstate="print"/>
          <a:stretch>
            <a:fillRect/>
          </a:stretch>
        </p:blipFill>
        <p:spPr bwMode="auto">
          <a:xfrm>
            <a:off x="1147763" y="555625"/>
            <a:ext cx="2085975" cy="2759075"/>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pic>
        <p:nvPicPr>
          <p:cNvPr id="21" name="Picture 20">
            <a:extLst>
              <a:ext uri="{FF2B5EF4-FFF2-40B4-BE49-F238E27FC236}">
                <a16:creationId xmlns:a16="http://schemas.microsoft.com/office/drawing/2014/main" id="{C3EA8171-CC52-4844-0002-976FACB632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763" y="3382963"/>
            <a:ext cx="2085975" cy="1803400"/>
          </a:xfrm>
          <a:prstGeom prst="rect">
            <a:avLst/>
          </a:prstGeom>
          <a:scene3d>
            <a:camera prst="orthographicFront"/>
            <a:lightRig rig="twoPt" dir="t">
              <a:rot lat="0" lon="0" rev="7200000"/>
            </a:lightRig>
          </a:scene3d>
        </p:spPr>
      </p:pic>
      <p:pic>
        <p:nvPicPr>
          <p:cNvPr id="13" name="Picture 12">
            <a:extLst>
              <a:ext uri="{FF2B5EF4-FFF2-40B4-BE49-F238E27FC236}">
                <a16:creationId xmlns:a16="http://schemas.microsoft.com/office/drawing/2014/main" id="{F6D63FD2-A300-FB5E-5EA8-F3F817F5B70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02000" y="555625"/>
            <a:ext cx="2719388" cy="2298700"/>
          </a:xfrm>
          <a:prstGeom prst="rect">
            <a:avLst/>
          </a:prstGeom>
          <a:scene3d>
            <a:camera prst="orthographicFront"/>
            <a:lightRig rig="twoPt" dir="t">
              <a:rot lat="0" lon="0" rev="7200000"/>
            </a:lightRig>
          </a:scene3d>
        </p:spPr>
      </p:pic>
      <p:pic>
        <p:nvPicPr>
          <p:cNvPr id="20" name="Picture 19">
            <a:extLst>
              <a:ext uri="{FF2B5EF4-FFF2-40B4-BE49-F238E27FC236}">
                <a16:creationId xmlns:a16="http://schemas.microsoft.com/office/drawing/2014/main" id="{71B1D434-B2B4-145D-C79D-98BFE3F021F5}"/>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02000" y="2921000"/>
            <a:ext cx="2719388" cy="2263775"/>
          </a:xfrm>
          <a:prstGeom prst="rect">
            <a:avLst/>
          </a:prstGeom>
          <a:scene3d>
            <a:camera prst="orthographicFront"/>
            <a:lightRig rig="twoPt" dir="t">
              <a:rot lat="0" lon="0" rev="7200000"/>
            </a:lightRig>
          </a:scene3d>
        </p:spPr>
      </p:pic>
      <p:pic>
        <p:nvPicPr>
          <p:cNvPr id="19" name="Picture 18">
            <a:extLst>
              <a:ext uri="{FF2B5EF4-FFF2-40B4-BE49-F238E27FC236}">
                <a16:creationId xmlns:a16="http://schemas.microsoft.com/office/drawing/2014/main" id="{FEA04AD9-A0F9-C8BA-2F2A-09C2BF1973F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88063" y="555625"/>
            <a:ext cx="3024188" cy="2147888"/>
          </a:xfrm>
          <a:prstGeom prst="rect">
            <a:avLst/>
          </a:prstGeom>
          <a:scene3d>
            <a:camera prst="orthographicFront"/>
            <a:lightRig rig="twoPt" dir="t">
              <a:rot lat="0" lon="0" rev="7200000"/>
            </a:lightRig>
          </a:scene3d>
        </p:spPr>
      </p:pic>
      <p:pic>
        <p:nvPicPr>
          <p:cNvPr id="17" name="Picture 16">
            <a:extLst>
              <a:ext uri="{FF2B5EF4-FFF2-40B4-BE49-F238E27FC236}">
                <a16:creationId xmlns:a16="http://schemas.microsoft.com/office/drawing/2014/main" id="{D68BD9BD-DDDA-C0D7-664B-01809296D646}"/>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088063" y="2771775"/>
            <a:ext cx="3024188" cy="2414588"/>
          </a:xfrm>
          <a:prstGeom prst="rect">
            <a:avLst/>
          </a:prstGeom>
          <a:scene3d>
            <a:camera prst="orthographicFront"/>
            <a:lightRig rig="twoPt" dir="t">
              <a:rot lat="0" lon="0" rev="7200000"/>
            </a:lightRig>
          </a:scene3d>
        </p:spPr>
      </p:pic>
      <p:pic>
        <p:nvPicPr>
          <p:cNvPr id="23" name="Picture 22">
            <a:extLst>
              <a:ext uri="{FF2B5EF4-FFF2-40B4-BE49-F238E27FC236}">
                <a16:creationId xmlns:a16="http://schemas.microsoft.com/office/drawing/2014/main" id="{B423B5F1-F205-F5FF-9C6A-DF8743038C9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80513" y="555625"/>
            <a:ext cx="1860550" cy="1371600"/>
          </a:xfrm>
          <a:prstGeom prst="rect">
            <a:avLst/>
          </a:prstGeom>
          <a:scene3d>
            <a:camera prst="orthographicFront"/>
            <a:lightRig rig="twoPt" dir="t">
              <a:rot lat="0" lon="0" rev="7200000"/>
            </a:lightRig>
          </a:scene3d>
        </p:spPr>
      </p:pic>
      <p:pic>
        <p:nvPicPr>
          <p:cNvPr id="24" name="Picture 23">
            <a:extLst>
              <a:ext uri="{FF2B5EF4-FFF2-40B4-BE49-F238E27FC236}">
                <a16:creationId xmlns:a16="http://schemas.microsoft.com/office/drawing/2014/main" id="{5450AF0D-7F98-94E5-612D-D22CBC4D442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80513" y="1993900"/>
            <a:ext cx="1860550" cy="1169988"/>
          </a:xfrm>
          <a:prstGeom prst="rect">
            <a:avLst/>
          </a:prstGeom>
          <a:scene3d>
            <a:camera prst="orthographicFront"/>
            <a:lightRig rig="twoPt" dir="t">
              <a:rot lat="0" lon="0" rev="7200000"/>
            </a:lightRig>
          </a:scene3d>
        </p:spPr>
      </p:pic>
      <p:pic>
        <p:nvPicPr>
          <p:cNvPr id="22" name="Picture 21">
            <a:extLst>
              <a:ext uri="{FF2B5EF4-FFF2-40B4-BE49-F238E27FC236}">
                <a16:creationId xmlns:a16="http://schemas.microsoft.com/office/drawing/2014/main" id="{4DB9518D-D6E5-52DC-DC0F-9130646EB24A}"/>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80513" y="3230563"/>
            <a:ext cx="1860550" cy="1954213"/>
          </a:xfrm>
          <a:prstGeom prst="rect">
            <a:avLst/>
          </a:prstGeom>
          <a:scene3d>
            <a:camera prst="orthographicFront"/>
            <a:lightRig rig="twoPt" dir="t">
              <a:rot lat="0" lon="0" rev="7200000"/>
            </a:lightRig>
          </a:scene3d>
        </p:spPr>
      </p:pic>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b="1" kern="1200">
                <a:solidFill>
                  <a:schemeClr val="tx1"/>
                </a:solidFill>
                <a:latin typeface="+mj-lt"/>
                <a:ea typeface="+mj-ea"/>
                <a:cs typeface="+mj-cs"/>
              </a:rPr>
              <a:t>Life Skill Program </a:t>
            </a:r>
          </a:p>
        </p:txBody>
      </p:sp>
    </p:spTree>
    <p:extLst>
      <p:ext uri="{BB962C8B-B14F-4D97-AF65-F5344CB8AC3E}">
        <p14:creationId xmlns:p14="http://schemas.microsoft.com/office/powerpoint/2010/main" val="111148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6700838" y="707132"/>
            <a:ext cx="3062287" cy="2387600"/>
          </a:xfrm>
        </p:spPr>
        <p:txBody>
          <a:bodyPr vert="horz" lIns="91440" tIns="45720" rIns="91440" bIns="45720" rtlCol="0" anchor="b">
            <a:normAutofit/>
          </a:bodyPr>
          <a:lstStyle/>
          <a:p>
            <a:r>
              <a:rPr lang="en-US" sz="3500" i="1">
                <a:solidFill>
                  <a:schemeClr val="bg1"/>
                </a:solidFill>
              </a:rPr>
              <a:t>MOCK DRILL ON DISASTER TRIAGE-11/04/22</a:t>
            </a:r>
          </a:p>
        </p:txBody>
      </p:sp>
      <p:pic>
        <p:nvPicPr>
          <p:cNvPr id="5" name="VID-20220409-WA0014">
            <a:hlinkClick r:id="" action="ppaction://media"/>
            <a:extLst>
              <a:ext uri="{FF2B5EF4-FFF2-40B4-BE49-F238E27FC236}">
                <a16:creationId xmlns:a16="http://schemas.microsoft.com/office/drawing/2014/main" id="{E32C3115-CF38-5F55-61FB-BC09E622A3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6206" y="115193"/>
            <a:ext cx="5108865" cy="2809875"/>
          </a:xfrm>
          <a:prstGeom prst="rect">
            <a:avLst/>
          </a:prstGeom>
        </p:spPr>
      </p:pic>
      <p:cxnSp>
        <p:nvCxnSpPr>
          <p:cNvPr id="12" name="Straight Connector 11">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209925"/>
            <a:ext cx="97631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VID-20220409-WA0013">
            <a:hlinkClick r:id="" action="ppaction://media"/>
            <a:extLst>
              <a:ext uri="{FF2B5EF4-FFF2-40B4-BE49-F238E27FC236}">
                <a16:creationId xmlns:a16="http://schemas.microsoft.com/office/drawing/2014/main" id="{293227E0-E22E-9198-77A7-CA72F241B62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26206" y="3494783"/>
            <a:ext cx="5905499" cy="3248024"/>
          </a:xfrm>
          <a:prstGeom prst="rect">
            <a:avLst/>
          </a:prstGeom>
        </p:spPr>
      </p:pic>
      <p:sp>
        <p:nvSpPr>
          <p:cNvPr id="14" name="Rectangle 13">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descr="F:\2019\acharyalogo.png">
            <a:extLst>
              <a:ext uri="{FF2B5EF4-FFF2-40B4-BE49-F238E27FC236}">
                <a16:creationId xmlns:a16="http://schemas.microsoft.com/office/drawing/2014/main" id="{BD7840E6-F1B3-F4CB-2BC1-83B6761C33A0}"/>
              </a:ext>
            </a:extLst>
          </p:cNvPr>
          <p:cNvPicPr>
            <a:picLocks noChangeAspect="1" noChangeArrowheads="1"/>
          </p:cNvPicPr>
          <p:nvPr/>
        </p:nvPicPr>
        <p:blipFill>
          <a:blip r:embed="rId8" cstate="print"/>
          <a:stretch>
            <a:fillRect/>
          </a:stretch>
        </p:blipFill>
        <p:spPr bwMode="auto">
          <a:xfrm>
            <a:off x="125181" y="-105787"/>
            <a:ext cx="1030625" cy="132556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p:spPr>
      </p:pic>
    </p:spTree>
    <p:extLst>
      <p:ext uri="{BB962C8B-B14F-4D97-AF65-F5344CB8AC3E}">
        <p14:creationId xmlns:p14="http://schemas.microsoft.com/office/powerpoint/2010/main" val="11293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6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34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2600" b="1">
                <a:solidFill>
                  <a:srgbClr val="FFFFFF"/>
                </a:solidFill>
              </a:rPr>
              <a:t>FACULTY AND STUDENT EXCHANGE PROGRAMME: PUPPET SHOW AND ROLE PLAY AT COMMUNITY ON IMPORTANCE OF IMMUNIZATION /VACCINATION -19/04/22</a:t>
            </a:r>
          </a:p>
        </p:txBody>
      </p:sp>
      <p:pic>
        <p:nvPicPr>
          <p:cNvPr id="7" name="Picture 6">
            <a:extLst>
              <a:ext uri="{FF2B5EF4-FFF2-40B4-BE49-F238E27FC236}">
                <a16:creationId xmlns:a16="http://schemas.microsoft.com/office/drawing/2014/main" id="{2E483133-C474-47F0-21CA-3845D3521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1021946"/>
            <a:ext cx="3425609" cy="2569206"/>
          </a:xfrm>
          <a:prstGeom prst="rect">
            <a:avLst/>
          </a:prstGeom>
        </p:spPr>
      </p:pic>
      <p:pic>
        <p:nvPicPr>
          <p:cNvPr id="5" name="Picture Placeholder 4">
            <a:extLst>
              <a:ext uri="{FF2B5EF4-FFF2-40B4-BE49-F238E27FC236}">
                <a16:creationId xmlns:a16="http://schemas.microsoft.com/office/drawing/2014/main" id="{847E7625-49FB-8F03-E11C-BE18589F0FF7}"/>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58" b="58"/>
          <a:stretch>
            <a:fillRect/>
          </a:stretch>
        </p:blipFill>
        <p:spPr>
          <a:xfrm>
            <a:off x="4385729" y="1020547"/>
            <a:ext cx="3433324" cy="2572005"/>
          </a:xfrm>
          <a:prstGeom prst="rect">
            <a:avLst/>
          </a:prstGeom>
        </p:spPr>
      </p:pic>
      <p:cxnSp>
        <p:nvCxnSpPr>
          <p:cNvPr id="29" name="Straight Connector 2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1" descr="F:\2019\acharyalogo.png">
            <a:extLst>
              <a:ext uri="{FF2B5EF4-FFF2-40B4-BE49-F238E27FC236}">
                <a16:creationId xmlns:a16="http://schemas.microsoft.com/office/drawing/2014/main" id="{A39814EE-A16A-6DF8-7C53-4428ACB470D6}"/>
              </a:ext>
            </a:extLst>
          </p:cNvPr>
          <p:cNvPicPr>
            <a:picLocks noChangeAspect="1" noChangeArrowheads="1"/>
          </p:cNvPicPr>
          <p:nvPr/>
        </p:nvPicPr>
        <p:blipFill>
          <a:blip r:embed="rId4" cstate="print"/>
          <a:stretch>
            <a:fillRect/>
          </a:stretch>
        </p:blipFill>
        <p:spPr bwMode="auto">
          <a:xfrm>
            <a:off x="8607047" y="330045"/>
            <a:ext cx="3109272" cy="3997637"/>
          </a:xfrm>
          <a:prstGeom prst="rect">
            <a:avLst/>
          </a:prstGeom>
          <a:noFill/>
        </p:spPr>
      </p:pic>
      <p:cxnSp>
        <p:nvCxnSpPr>
          <p:cNvPr id="31" name="Straight Connector 3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56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800" b="1">
                <a:solidFill>
                  <a:srgbClr val="FFFFFF"/>
                </a:solidFill>
              </a:rPr>
              <a:t>ROLE PLAY ON SAVE TREE AND SAVE LIFE:28/05/2022</a:t>
            </a:r>
          </a:p>
        </p:txBody>
      </p:sp>
      <p:pic>
        <p:nvPicPr>
          <p:cNvPr id="12" name="image7.jpg">
            <a:extLst>
              <a:ext uri="{FF2B5EF4-FFF2-40B4-BE49-F238E27FC236}">
                <a16:creationId xmlns:a16="http://schemas.microsoft.com/office/drawing/2014/main" id="{68D103E2-5D68-5578-0312-1D98441955DD}"/>
              </a:ext>
            </a:extLst>
          </p:cNvPr>
          <p:cNvPicPr>
            <a:picLocks noGrp="1"/>
          </p:cNvPicPr>
          <p:nvPr>
            <p:ph type="pic" idx="1"/>
          </p:nvPr>
        </p:nvPicPr>
        <p:blipFill>
          <a:blip r:embed="rId2"/>
          <a:srcRect l="2508" r="2508"/>
          <a:stretch>
            <a:fillRect/>
          </a:stretch>
        </p:blipFill>
        <p:spPr>
          <a:xfrm>
            <a:off x="320040" y="954108"/>
            <a:ext cx="3425609" cy="2704883"/>
          </a:xfrm>
          <a:prstGeom prst="rect">
            <a:avLst/>
          </a:prstGeom>
        </p:spPr>
      </p:pic>
      <p:pic>
        <p:nvPicPr>
          <p:cNvPr id="9" name="image6.jpg">
            <a:extLst>
              <a:ext uri="{FF2B5EF4-FFF2-40B4-BE49-F238E27FC236}">
                <a16:creationId xmlns:a16="http://schemas.microsoft.com/office/drawing/2014/main" id="{C8365FA5-0B1A-6F05-5C6D-E4DEF4BD39D7}"/>
              </a:ext>
            </a:extLst>
          </p:cNvPr>
          <p:cNvPicPr/>
          <p:nvPr/>
        </p:nvPicPr>
        <p:blipFill>
          <a:blip r:embed="rId3"/>
          <a:stretch>
            <a:fillRect/>
          </a:stretch>
        </p:blipFill>
        <p:spPr>
          <a:xfrm>
            <a:off x="4385729" y="1019053"/>
            <a:ext cx="3433324" cy="2574993"/>
          </a:xfrm>
          <a:prstGeom prst="rect">
            <a:avLst/>
          </a:prstGeom>
        </p:spPr>
      </p:pic>
      <p:cxnSp>
        <p:nvCxnSpPr>
          <p:cNvPr id="29" name="Straight Connector 2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1" descr="F:\2019\acharyalogo.png">
            <a:extLst>
              <a:ext uri="{FF2B5EF4-FFF2-40B4-BE49-F238E27FC236}">
                <a16:creationId xmlns:a16="http://schemas.microsoft.com/office/drawing/2014/main" id="{A39814EE-A16A-6DF8-7C53-4428ACB470D6}"/>
              </a:ext>
            </a:extLst>
          </p:cNvPr>
          <p:cNvPicPr>
            <a:picLocks noChangeAspect="1" noChangeArrowheads="1"/>
          </p:cNvPicPr>
          <p:nvPr/>
        </p:nvPicPr>
        <p:blipFill>
          <a:blip r:embed="rId4" cstate="print"/>
          <a:stretch>
            <a:fillRect/>
          </a:stretch>
        </p:blipFill>
        <p:spPr bwMode="auto">
          <a:xfrm>
            <a:off x="8607047" y="330045"/>
            <a:ext cx="3109272" cy="3997637"/>
          </a:xfrm>
          <a:prstGeom prst="rect">
            <a:avLst/>
          </a:prstGeom>
          <a:noFill/>
        </p:spPr>
      </p:pic>
      <p:cxnSp>
        <p:nvCxnSpPr>
          <p:cNvPr id="31" name="Straight Connector 3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84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70" name="Freeform: Shape 69">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Icon&#10;&#10;Description automatically generated">
            <a:extLst>
              <a:ext uri="{FF2B5EF4-FFF2-40B4-BE49-F238E27FC236}">
                <a16:creationId xmlns:a16="http://schemas.microsoft.com/office/drawing/2014/main" id="{051BB360-79A7-4960-B5B5-D0ACB1B0BE32}"/>
              </a:ext>
            </a:extLst>
          </p:cNvPr>
          <p:cNvPicPr>
            <a:picLocks noChangeAspect="1"/>
          </p:cNvPicPr>
          <p:nvPr/>
        </p:nvPicPr>
        <p:blipFill>
          <a:blip r:embed="rId2"/>
          <a:stretch>
            <a:fillRect/>
          </a:stretch>
        </p:blipFill>
        <p:spPr>
          <a:xfrm>
            <a:off x="8079384" y="1700784"/>
            <a:ext cx="3400247" cy="4379976"/>
          </a:xfrm>
          <a:prstGeom prst="rect">
            <a:avLst/>
          </a:prstGeom>
        </p:spPr>
      </p:pic>
      <p:graphicFrame>
        <p:nvGraphicFramePr>
          <p:cNvPr id="47" name="TextBox 3">
            <a:extLst>
              <a:ext uri="{FF2B5EF4-FFF2-40B4-BE49-F238E27FC236}">
                <a16:creationId xmlns:a16="http://schemas.microsoft.com/office/drawing/2014/main" id="{DFD1E8B4-7DF1-395B-EB21-0EAD72A891ED}"/>
              </a:ext>
            </a:extLst>
          </p:cNvPr>
          <p:cNvGraphicFramePr/>
          <p:nvPr>
            <p:extLst>
              <p:ext uri="{D42A27DB-BD31-4B8C-83A1-F6EECF244321}">
                <p14:modId xmlns:p14="http://schemas.microsoft.com/office/powerpoint/2010/main" val="768972938"/>
              </p:ext>
            </p:extLst>
          </p:nvPr>
        </p:nvGraphicFramePr>
        <p:xfrm>
          <a:off x="171450" y="336406"/>
          <a:ext cx="6029325" cy="5438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5451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descr="C:\Users\Admin\Downloads\IMG-20220714-WA0004.jpg"/>
          <p:cNvPicPr>
            <a:picLocks noChangeAspect="1" noChangeArrowheads="1"/>
          </p:cNvPicPr>
          <p:nvPr/>
        </p:nvPicPr>
        <p:blipFill rotWithShape="1">
          <a:blip r:embed="rId2"/>
          <a:srcRect t="9198" r="-1" b="15743"/>
          <a:stretch/>
        </p:blipFill>
        <p:spPr bwMode="auto">
          <a:xfrm>
            <a:off x="9512" y="10"/>
            <a:ext cx="12182474" cy="6857990"/>
          </a:xfrm>
          <a:prstGeom prst="rect">
            <a:avLst/>
          </a:prstGeom>
          <a:noFill/>
        </p:spPr>
      </p:pic>
      <p:sp>
        <p:nvSpPr>
          <p:cNvPr id="2064" name="Rectangle 2057">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2352"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1282620" y="1748771"/>
            <a:ext cx="3498979" cy="3360458"/>
          </a:xfrm>
        </p:spPr>
        <p:txBody>
          <a:bodyPr>
            <a:normAutofit fontScale="90000"/>
          </a:bodyPr>
          <a:lstStyle/>
          <a:p>
            <a:pPr algn="ctr"/>
            <a:br>
              <a:rPr lang="en-US" sz="2400" b="1" i="1" u="sng">
                <a:latin typeface="Times New Roman" pitchFamily="18" charset="0"/>
                <a:cs typeface="Times New Roman" pitchFamily="18" charset="0"/>
              </a:rPr>
            </a:br>
            <a:br>
              <a:rPr lang="en-US" sz="2400" b="1" i="1" u="sng">
                <a:latin typeface="Times New Roman" pitchFamily="18" charset="0"/>
                <a:cs typeface="Times New Roman" pitchFamily="18" charset="0"/>
              </a:rPr>
            </a:br>
            <a:br>
              <a:rPr lang="en-US" sz="2400" b="1" i="1" u="sng">
                <a:latin typeface="Times New Roman" pitchFamily="18" charset="0"/>
                <a:cs typeface="Times New Roman" pitchFamily="18" charset="0"/>
              </a:rPr>
            </a:br>
            <a:br>
              <a:rPr lang="en-US" sz="2400" b="1" i="1" u="sng">
                <a:latin typeface="Times New Roman" pitchFamily="18" charset="0"/>
                <a:cs typeface="Times New Roman" pitchFamily="18" charset="0"/>
              </a:rPr>
            </a:br>
            <a:br>
              <a:rPr lang="en-US" sz="2400" b="1" i="1" u="sng">
                <a:latin typeface="Times New Roman" pitchFamily="18" charset="0"/>
                <a:cs typeface="Times New Roman" pitchFamily="18" charset="0"/>
              </a:rPr>
            </a:br>
            <a:r>
              <a:rPr lang="en-US" b="1">
                <a:cs typeface="Times New Roman" pitchFamily="18" charset="0"/>
              </a:rPr>
              <a:t>Library Orientation Programme</a:t>
            </a:r>
            <a:br>
              <a:rPr lang="en-US" b="1" i="1" u="sng">
                <a:cs typeface="Times New Roman" pitchFamily="18" charset="0"/>
              </a:rPr>
            </a:br>
            <a:br>
              <a:rPr lang="en-US" b="1" i="1" u="sng">
                <a:cs typeface="Times New Roman" pitchFamily="18" charset="0"/>
              </a:rPr>
            </a:br>
            <a:endParaRPr lang="en-IN" sz="2400" b="1" dirty="0">
              <a:cs typeface="Times New Roman" pitchFamily="18" charset="0"/>
            </a:endParaRPr>
          </a:p>
        </p:txBody>
      </p:sp>
      <p:sp>
        <p:nvSpPr>
          <p:cNvPr id="2065" name="Rectangle 2059">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352" y="0"/>
            <a:ext cx="6089647"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C:\Users\Admin\Downloads\IMG-20220714-WA0006.jpg"/>
          <p:cNvPicPr>
            <a:picLocks noChangeAspect="1" noChangeArrowheads="1"/>
          </p:cNvPicPr>
          <p:nvPr/>
        </p:nvPicPr>
        <p:blipFill rotWithShape="1">
          <a:blip r:embed="rId3"/>
          <a:srcRect l="22079" r="4901" b="-2"/>
          <a:stretch/>
        </p:blipFill>
        <p:spPr bwMode="auto">
          <a:xfrm>
            <a:off x="9216507" y="643468"/>
            <a:ext cx="2312987" cy="2375756"/>
          </a:xfrm>
          <a:prstGeom prst="rect">
            <a:avLst/>
          </a:prstGeom>
          <a:noFill/>
        </p:spPr>
      </p:pic>
      <p:pic>
        <p:nvPicPr>
          <p:cNvPr id="18" name="Picture 1" descr="F:\2019\acharyalogo.png">
            <a:extLst>
              <a:ext uri="{FF2B5EF4-FFF2-40B4-BE49-F238E27FC236}">
                <a16:creationId xmlns:a16="http://schemas.microsoft.com/office/drawing/2014/main" id="{360C8300-85F2-6358-AE95-93BBE2C5B104}"/>
              </a:ext>
            </a:extLst>
          </p:cNvPr>
          <p:cNvPicPr>
            <a:picLocks noChangeAspect="1" noChangeArrowheads="1"/>
          </p:cNvPicPr>
          <p:nvPr/>
        </p:nvPicPr>
        <p:blipFill>
          <a:blip r:embed="rId4" cstate="print"/>
          <a:stretch>
            <a:fillRect/>
          </a:stretch>
        </p:blipFill>
        <p:spPr bwMode="auto">
          <a:xfrm>
            <a:off x="125181" y="-105787"/>
            <a:ext cx="1030625" cy="132556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p:spPr>
      </p:pic>
    </p:spTree>
    <p:extLst>
      <p:ext uri="{BB962C8B-B14F-4D97-AF65-F5344CB8AC3E}">
        <p14:creationId xmlns:p14="http://schemas.microsoft.com/office/powerpoint/2010/main" val="133720960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F:\2019\acharyalogo.png"/>
          <p:cNvPicPr>
            <a:picLocks noChangeAspect="1" noChangeArrowheads="1"/>
          </p:cNvPicPr>
          <p:nvPr/>
        </p:nvPicPr>
        <p:blipFill rotWithShape="1">
          <a:blip r:embed="rId2" cstate="print"/>
          <a:srcRect t="12186" r="-4" b="-4"/>
          <a:stretch/>
        </p:blipFill>
        <p:spPr bwMode="auto">
          <a:xfrm>
            <a:off x="58036" y="0"/>
            <a:ext cx="1357810" cy="1533022"/>
          </a:xfrm>
          <a:custGeom>
            <a:avLst/>
            <a:gdLst/>
            <a:ahLst/>
            <a:cxnLst/>
            <a:rect l="l" t="t" r="r" b="b"/>
            <a:pathLst>
              <a:path w="2952749" h="3333749">
                <a:moveTo>
                  <a:pt x="0" y="0"/>
                </a:moveTo>
                <a:lnTo>
                  <a:pt x="2952749" y="0"/>
                </a:lnTo>
                <a:lnTo>
                  <a:pt x="2952749" y="3333749"/>
                </a:lnTo>
                <a:lnTo>
                  <a:pt x="0" y="3333749"/>
                </a:lnTo>
                <a:close/>
              </a:path>
            </a:pathLst>
          </a:custGeom>
          <a:noFill/>
        </p:spPr>
      </p:pic>
      <p:grpSp>
        <p:nvGrpSpPr>
          <p:cNvPr id="19" name="Group 18">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20" name="Freeform: Shape 19">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Content Placeholder 7">
            <a:extLst>
              <a:ext uri="{FF2B5EF4-FFF2-40B4-BE49-F238E27FC236}">
                <a16:creationId xmlns:a16="http://schemas.microsoft.com/office/drawing/2014/main" id="{9382FA7A-F876-874D-890D-E6018C00ED75}"/>
              </a:ext>
            </a:extLst>
          </p:cNvPr>
          <p:cNvSpPr>
            <a:spLocks noGrp="1"/>
          </p:cNvSpPr>
          <p:nvPr>
            <p:ph idx="1"/>
          </p:nvPr>
        </p:nvSpPr>
        <p:spPr>
          <a:xfrm>
            <a:off x="6270086" y="3146400"/>
            <a:ext cx="5102764" cy="986803"/>
          </a:xfrm>
        </p:spPr>
        <p:txBody>
          <a:bodyPr>
            <a:normAutofit/>
          </a:bodyPr>
          <a:lstStyle/>
          <a:p>
            <a:pPr marL="0" indent="0">
              <a:buNone/>
            </a:pPr>
            <a:r>
              <a:rPr lang="en-US" sz="3200" b="1" dirty="0">
                <a:solidFill>
                  <a:schemeClr val="bg1">
                    <a:alpha val="80000"/>
                  </a:schemeClr>
                </a:solidFill>
                <a:latin typeface="+mj-lt"/>
                <a:cs typeface="Times New Roman" panose="02020603050405020304" pitchFamily="18" charset="0"/>
              </a:rPr>
              <a:t>TEACHERS DAY CELEBRATION</a:t>
            </a:r>
          </a:p>
        </p:txBody>
      </p:sp>
      <p:sp>
        <p:nvSpPr>
          <p:cNvPr id="7" name="Rectangle 6"/>
          <p:cNvSpPr/>
          <p:nvPr/>
        </p:nvSpPr>
        <p:spPr>
          <a:xfrm>
            <a:off x="3112831" y="1533022"/>
            <a:ext cx="7734300" cy="907941"/>
          </a:xfrm>
          <a:prstGeom prst="rect">
            <a:avLst/>
          </a:prstGeom>
        </p:spPr>
        <p:txBody>
          <a:bodyPr wrap="square">
            <a:spAutoFit/>
          </a:bodyPr>
          <a:lstStyle/>
          <a:p>
            <a:pPr>
              <a:spcAft>
                <a:spcPts val="600"/>
              </a:spcAft>
            </a:pPr>
            <a:endParaRPr lang="en-US" sz="2400">
              <a:hlinkClick r:id="rId4"/>
            </a:endParaRPr>
          </a:p>
          <a:p>
            <a:pPr>
              <a:spcAft>
                <a:spcPts val="600"/>
              </a:spcAft>
            </a:pPr>
            <a:endParaRPr lang="en-US" sz="2400"/>
          </a:p>
        </p:txBody>
      </p:sp>
      <p:pic>
        <p:nvPicPr>
          <p:cNvPr id="11" name="Picture 10">
            <a:extLst>
              <a:ext uri="{FF2B5EF4-FFF2-40B4-BE49-F238E27FC236}">
                <a16:creationId xmlns:a16="http://schemas.microsoft.com/office/drawing/2014/main" id="{14C5A967-EF6D-E730-DBCC-3430E68C9B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6631" y="366517"/>
            <a:ext cx="3856658" cy="2779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961F08EC-90BA-87DA-01C8-CC89E660A6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0871" y="304169"/>
            <a:ext cx="2223435"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9D092401-D5DB-2BCB-1C04-EE142C5DE0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6779" y="3822765"/>
            <a:ext cx="2511618" cy="2232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F37A458-2F89-7500-ADB5-05D23EB65C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8030" y="3736978"/>
            <a:ext cx="2511617" cy="2317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D5783530-D21B-C4CD-0DC4-E4E89080B5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292619" y="3155962"/>
            <a:ext cx="2472823" cy="332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D23A0E79-B818-90BB-5BE3-77AC6F6B78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08385" y="304169"/>
            <a:ext cx="2511262" cy="2133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2208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2C56-F397-E3E2-EE92-F899E1F5F6A1}"/>
              </a:ext>
            </a:extLst>
          </p:cNvPr>
          <p:cNvSpPr>
            <a:spLocks noGrp="1"/>
          </p:cNvSpPr>
          <p:nvPr>
            <p:ph type="title"/>
          </p:nvPr>
        </p:nvSpPr>
        <p:spPr>
          <a:xfrm>
            <a:off x="8019286" y="481264"/>
            <a:ext cx="3702251" cy="3907856"/>
          </a:xfrm>
        </p:spPr>
        <p:txBody>
          <a:bodyPr vert="horz" lIns="91440" tIns="45720" rIns="91440" bIns="45720" rtlCol="0" anchor="b">
            <a:normAutofit/>
          </a:bodyPr>
          <a:lstStyle/>
          <a:p>
            <a:r>
              <a:rPr lang="en-US" sz="4200" b="1"/>
              <a:t>NURSING EXPO:11/05/22</a:t>
            </a:r>
          </a:p>
        </p:txBody>
      </p:sp>
      <p:sp>
        <p:nvSpPr>
          <p:cNvPr id="26" name="Rectangle 25">
            <a:extLst>
              <a:ext uri="{FF2B5EF4-FFF2-40B4-BE49-F238E27FC236}">
                <a16:creationId xmlns:a16="http://schemas.microsoft.com/office/drawing/2014/main" id="{9584E7D4-A2F5-41A9-A4AE-B84BD1346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34657" cy="6858000"/>
          </a:xfrm>
          <a:prstGeom prst="rect">
            <a:avLst/>
          </a:prstGeom>
          <a:solidFill>
            <a:srgbClr val="315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12531D6-F318-49BD-859A-0B2B71594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481264"/>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giving a presentation&#10;&#10;Description automatically generated with low confidence">
            <a:extLst>
              <a:ext uri="{FF2B5EF4-FFF2-40B4-BE49-F238E27FC236}">
                <a16:creationId xmlns:a16="http://schemas.microsoft.com/office/drawing/2014/main" id="{C74230A9-FBA7-77F7-13FC-1DF5CAF5725C}"/>
              </a:ext>
            </a:extLst>
          </p:cNvPr>
          <p:cNvPicPr>
            <a:picLocks noChangeAspect="1"/>
          </p:cNvPicPr>
          <p:nvPr/>
        </p:nvPicPr>
        <p:blipFill>
          <a:blip r:embed="rId2" cstate="print"/>
          <a:stretch>
            <a:fillRect/>
          </a:stretch>
        </p:blipFill>
        <p:spPr>
          <a:xfrm>
            <a:off x="878866" y="642131"/>
            <a:ext cx="2414037" cy="2574973"/>
          </a:xfrm>
          <a:prstGeom prst="rect">
            <a:avLst/>
          </a:prstGeom>
        </p:spPr>
      </p:pic>
      <p:sp>
        <p:nvSpPr>
          <p:cNvPr id="30" name="Rectangle 29">
            <a:extLst>
              <a:ext uri="{FF2B5EF4-FFF2-40B4-BE49-F238E27FC236}">
                <a16:creationId xmlns:a16="http://schemas.microsoft.com/office/drawing/2014/main" id="{C3A78525-353D-47EB-B839-E380DBD7D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7760" y="481264"/>
            <a:ext cx="3207226"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 descr="F:\2019\acharyalogo.png">
            <a:extLst>
              <a:ext uri="{FF2B5EF4-FFF2-40B4-BE49-F238E27FC236}">
                <a16:creationId xmlns:a16="http://schemas.microsoft.com/office/drawing/2014/main" id="{833428D7-2550-29DD-027B-788EE51D1B1A}"/>
              </a:ext>
            </a:extLst>
          </p:cNvPr>
          <p:cNvPicPr>
            <a:picLocks noChangeAspect="1" noChangeArrowheads="1"/>
          </p:cNvPicPr>
          <p:nvPr/>
        </p:nvPicPr>
        <p:blipFill>
          <a:blip r:embed="rId3" cstate="print"/>
          <a:stretch>
            <a:fillRect/>
          </a:stretch>
        </p:blipFill>
        <p:spPr bwMode="auto">
          <a:xfrm>
            <a:off x="4449995" y="642131"/>
            <a:ext cx="2002756" cy="2574973"/>
          </a:xfrm>
          <a:prstGeom prst="rect">
            <a:avLst/>
          </a:prstGeom>
          <a:noFill/>
        </p:spPr>
      </p:pic>
      <p:sp>
        <p:nvSpPr>
          <p:cNvPr id="32" name="Rectangle 31">
            <a:extLst>
              <a:ext uri="{FF2B5EF4-FFF2-40B4-BE49-F238E27FC236}">
                <a16:creationId xmlns:a16="http://schemas.microsoft.com/office/drawing/2014/main" id="{6436C932-B8B8-4A70-8A0D-1A4AD0A9F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7334" y="3538308"/>
            <a:ext cx="3217652" cy="28624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F19F2DE-F709-DC85-8125-8E746AC9F571}"/>
              </a:ext>
            </a:extLst>
          </p:cNvPr>
          <p:cNvPicPr>
            <a:picLocks noChangeAspect="1"/>
          </p:cNvPicPr>
          <p:nvPr/>
        </p:nvPicPr>
        <p:blipFill>
          <a:blip r:embed="rId4" cstate="print"/>
          <a:stretch>
            <a:fillRect/>
          </a:stretch>
        </p:blipFill>
        <p:spPr>
          <a:xfrm>
            <a:off x="4162013" y="3678058"/>
            <a:ext cx="2568294" cy="2561874"/>
          </a:xfrm>
          <a:prstGeom prst="rect">
            <a:avLst/>
          </a:prstGeom>
        </p:spPr>
      </p:pic>
      <p:cxnSp>
        <p:nvCxnSpPr>
          <p:cNvPr id="34" name="Straight Connector 33">
            <a:extLst>
              <a:ext uri="{FF2B5EF4-FFF2-40B4-BE49-F238E27FC236}">
                <a16:creationId xmlns:a16="http://schemas.microsoft.com/office/drawing/2014/main" id="{02AD82C0-24F3-4083-849D-D281174AF2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4447" y="4459986"/>
            <a:ext cx="3291840" cy="0"/>
          </a:xfrm>
          <a:prstGeom prst="line">
            <a:avLst/>
          </a:prstGeom>
          <a:ln w="19050">
            <a:solidFill>
              <a:srgbClr val="315D3E"/>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EC760C0-2D8A-4DE5-9990-FA96D59E5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3538308"/>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B1C2819-5EA4-2B9C-0255-86A2ABDEFA05}"/>
              </a:ext>
            </a:extLst>
          </p:cNvPr>
          <p:cNvPicPr>
            <a:picLocks noChangeAspect="1"/>
          </p:cNvPicPr>
          <p:nvPr/>
        </p:nvPicPr>
        <p:blipFill>
          <a:blip r:embed="rId5" cstate="print"/>
          <a:srcRect l="28923" t="11066" r="22154"/>
          <a:stretch>
            <a:fillRect/>
          </a:stretch>
        </p:blipFill>
        <p:spPr>
          <a:xfrm>
            <a:off x="1143462" y="3678058"/>
            <a:ext cx="1864315" cy="2541767"/>
          </a:xfrm>
          <a:prstGeom prst="rect">
            <a:avLst/>
          </a:prstGeom>
        </p:spPr>
      </p:pic>
    </p:spTree>
    <p:extLst>
      <p:ext uri="{BB962C8B-B14F-4D97-AF65-F5344CB8AC3E}">
        <p14:creationId xmlns:p14="http://schemas.microsoft.com/office/powerpoint/2010/main" val="3710770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in traditional dress&#10;&#10;Description automatically generated with low confidence">
            <a:extLst>
              <a:ext uri="{FF2B5EF4-FFF2-40B4-BE49-F238E27FC236}">
                <a16:creationId xmlns:a16="http://schemas.microsoft.com/office/drawing/2014/main" id="{4AE12431-9D98-B41D-31CC-1403F5CF4D6A}"/>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16557" b="8465"/>
          <a:stretch/>
        </p:blipFill>
        <p:spPr>
          <a:xfrm>
            <a:off x="-4" y="-3"/>
            <a:ext cx="12192000" cy="6855958"/>
          </a:xfrm>
          <a:prstGeom prst="rect">
            <a:avLst/>
          </a:prstGeom>
        </p:spPr>
      </p:pic>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1803662" y="5118754"/>
            <a:ext cx="8584676" cy="1044301"/>
          </a:xfrm>
        </p:spPr>
        <p:txBody>
          <a:bodyPr vert="horz" lIns="91440" tIns="45720" rIns="91440" bIns="45720" rtlCol="0" anchor="t">
            <a:normAutofit/>
          </a:bodyPr>
          <a:lstStyle/>
          <a:p>
            <a:pPr algn="ctr"/>
            <a:r>
              <a:rPr lang="en-US" sz="3400" b="1" kern="1200">
                <a:solidFill>
                  <a:schemeClr val="tx1"/>
                </a:solidFill>
                <a:latin typeface="+mj-lt"/>
                <a:ea typeface="+mj-ea"/>
                <a:cs typeface="+mj-cs"/>
              </a:rPr>
              <a:t>BASIC LIFE SKILLS TRAINING PROGRAMME-05/05/22-07/05/22</a:t>
            </a:r>
          </a:p>
        </p:txBody>
      </p:sp>
      <p:sp>
        <p:nvSpPr>
          <p:cNvPr id="20" name="Oval 19">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oup of people in a room&#10;&#10;Description automatically generated with low confidence">
            <a:extLst>
              <a:ext uri="{FF2B5EF4-FFF2-40B4-BE49-F238E27FC236}">
                <a16:creationId xmlns:a16="http://schemas.microsoft.com/office/drawing/2014/main" id="{B48E4666-2248-64F8-96EC-F3957E48B3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68" r="14732"/>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2" name="Oval 21">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people standing in a room with a banner&#10;&#10;Description automatically generated with low confidence">
            <a:extLst>
              <a:ext uri="{FF2B5EF4-FFF2-40B4-BE49-F238E27FC236}">
                <a16:creationId xmlns:a16="http://schemas.microsoft.com/office/drawing/2014/main" id="{9845FFF3-0155-87B5-7908-1FF4A120C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 b="7"/>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4" name="Oval 23">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group of people sitting in a room&#10;&#10;Description automatically generated with medium confidence">
            <a:extLst>
              <a:ext uri="{FF2B5EF4-FFF2-40B4-BE49-F238E27FC236}">
                <a16:creationId xmlns:a16="http://schemas.microsoft.com/office/drawing/2014/main" id="{244D94AB-1DC0-CB39-F1C7-9F59C10D3F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750" r="1" b="1"/>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0" name="Picture 1" descr="F:\2019\acharyalogo.png">
            <a:extLst>
              <a:ext uri="{FF2B5EF4-FFF2-40B4-BE49-F238E27FC236}">
                <a16:creationId xmlns:a16="http://schemas.microsoft.com/office/drawing/2014/main" id="{9701606A-C88C-2832-4C2A-41A68C4AF156}"/>
              </a:ext>
            </a:extLst>
          </p:cNvPr>
          <p:cNvPicPr>
            <a:picLocks noChangeAspect="1" noChangeArrowheads="1"/>
          </p:cNvPicPr>
          <p:nvPr/>
        </p:nvPicPr>
        <p:blipFill>
          <a:blip r:embed="rId7" cstate="print"/>
          <a:srcRect/>
          <a:stretch>
            <a:fillRect/>
          </a:stretch>
        </p:blipFill>
        <p:spPr bwMode="auto">
          <a:xfrm>
            <a:off x="235106" y="325059"/>
            <a:ext cx="893274" cy="1143928"/>
          </a:xfrm>
          <a:prstGeom prst="rect">
            <a:avLst/>
          </a:prstGeom>
          <a:noFill/>
        </p:spPr>
      </p:pic>
    </p:spTree>
    <p:extLst>
      <p:ext uri="{BB962C8B-B14F-4D97-AF65-F5344CB8AC3E}">
        <p14:creationId xmlns:p14="http://schemas.microsoft.com/office/powerpoint/2010/main" val="163866297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Flowchart: Document 3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B3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descr="F:\2019\acharyalogo.png">
            <a:extLst>
              <a:ext uri="{FF2B5EF4-FFF2-40B4-BE49-F238E27FC236}">
                <a16:creationId xmlns:a16="http://schemas.microsoft.com/office/drawing/2014/main" id="{9701606A-C88C-2832-4C2A-41A68C4AF156}"/>
              </a:ext>
            </a:extLst>
          </p:cNvPr>
          <p:cNvPicPr>
            <a:picLocks noChangeAspect="1" noChangeArrowheads="1"/>
          </p:cNvPicPr>
          <p:nvPr/>
        </p:nvPicPr>
        <p:blipFill>
          <a:blip r:embed="rId3" cstate="print"/>
          <a:stretch>
            <a:fillRect/>
          </a:stretch>
        </p:blipFill>
        <p:spPr bwMode="auto">
          <a:xfrm>
            <a:off x="4206875" y="674688"/>
            <a:ext cx="2185988" cy="2827338"/>
          </a:xfrm>
          <a:prstGeom prst="rect">
            <a:avLst/>
          </a:prstGeom>
        </p:spPr>
      </p:pic>
      <p:pic>
        <p:nvPicPr>
          <p:cNvPr id="14" name="Picture 13">
            <a:extLst>
              <a:ext uri="{FF2B5EF4-FFF2-40B4-BE49-F238E27FC236}">
                <a16:creationId xmlns:a16="http://schemas.microsoft.com/office/drawing/2014/main" id="{738DAF69-F898-052A-406E-8698D709A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38613" y="3502026"/>
            <a:ext cx="2185988" cy="2613025"/>
          </a:xfrm>
          <a:prstGeom prst="rect">
            <a:avLst/>
          </a:prstGeom>
        </p:spPr>
      </p:pic>
      <p:pic>
        <p:nvPicPr>
          <p:cNvPr id="11" name="Picture 10">
            <a:extLst>
              <a:ext uri="{FF2B5EF4-FFF2-40B4-BE49-F238E27FC236}">
                <a16:creationId xmlns:a16="http://schemas.microsoft.com/office/drawing/2014/main" id="{BEA45A03-D5AF-1B40-9710-1AC2D9B889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461125" y="674688"/>
            <a:ext cx="2513013" cy="5508625"/>
          </a:xfrm>
          <a:prstGeom prst="rect">
            <a:avLst/>
          </a:prstGeom>
        </p:spPr>
      </p:pic>
      <p:pic>
        <p:nvPicPr>
          <p:cNvPr id="12" name="Picture 11">
            <a:extLst>
              <a:ext uri="{FF2B5EF4-FFF2-40B4-BE49-F238E27FC236}">
                <a16:creationId xmlns:a16="http://schemas.microsoft.com/office/drawing/2014/main" id="{5C1DE81A-2C84-14F5-741A-A3E2A6597A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9040813" y="674688"/>
            <a:ext cx="2513013" cy="5508625"/>
          </a:xfrm>
          <a:prstGeom prst="rect">
            <a:avLst/>
          </a:prstGeom>
        </p:spPr>
      </p:pic>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000" b="1" kern="1200">
                <a:solidFill>
                  <a:srgbClr val="FFFFFF"/>
                </a:solidFill>
                <a:latin typeface="+mj-lt"/>
                <a:ea typeface="+mj-ea"/>
                <a:cs typeface="+mj-cs"/>
              </a:rPr>
              <a:t>NATIONAL </a:t>
            </a:r>
            <a:br>
              <a:rPr lang="en-US" sz="2000" b="1" kern="1200">
                <a:solidFill>
                  <a:srgbClr val="FFFFFF"/>
                </a:solidFill>
                <a:latin typeface="+mj-lt"/>
                <a:ea typeface="+mj-ea"/>
                <a:cs typeface="+mj-cs"/>
              </a:rPr>
            </a:br>
            <a:r>
              <a:rPr lang="en-US" sz="2000" b="1" kern="1200">
                <a:solidFill>
                  <a:srgbClr val="FFFFFF"/>
                </a:solidFill>
                <a:latin typeface="+mj-lt"/>
                <a:ea typeface="+mj-ea"/>
                <a:cs typeface="+mj-cs"/>
              </a:rPr>
              <a:t>E-CONFERENCE:15/06/2022</a:t>
            </a:r>
          </a:p>
        </p:txBody>
      </p:sp>
    </p:spTree>
    <p:extLst>
      <p:ext uri="{BB962C8B-B14F-4D97-AF65-F5344CB8AC3E}">
        <p14:creationId xmlns:p14="http://schemas.microsoft.com/office/powerpoint/2010/main" val="505739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4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4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4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Box 17">
            <a:extLst>
              <a:ext uri="{FF2B5EF4-FFF2-40B4-BE49-F238E27FC236}">
                <a16:creationId xmlns:a16="http://schemas.microsoft.com/office/drawing/2014/main" id="{22602782-B454-DEC6-9733-C2DC5E252CF1}"/>
              </a:ext>
            </a:extLst>
          </p:cNvPr>
          <p:cNvSpPr txBox="1"/>
          <p:nvPr/>
        </p:nvSpPr>
        <p:spPr>
          <a:xfrm>
            <a:off x="804672" y="429296"/>
            <a:ext cx="3308130" cy="351055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1" kern="1200">
                <a:solidFill>
                  <a:srgbClr val="FFFFFF"/>
                </a:solidFill>
                <a:latin typeface="+mj-lt"/>
                <a:ea typeface="+mj-ea"/>
                <a:cs typeface="+mj-cs"/>
              </a:rPr>
              <a:t>FIELD VISIT TO  BRAIN MUSEUM:27/05/2022&amp;31/05/2022</a:t>
            </a:r>
            <a:endParaRPr lang="en-US" sz="4600" kern="1200">
              <a:solidFill>
                <a:srgbClr val="FFFFFF"/>
              </a:solidFill>
              <a:latin typeface="+mj-lt"/>
              <a:ea typeface="+mj-ea"/>
              <a:cs typeface="+mj-cs"/>
            </a:endParaRPr>
          </a:p>
        </p:txBody>
      </p:sp>
      <p:pic>
        <p:nvPicPr>
          <p:cNvPr id="10" name="Picture 1" descr="F:\2019\acharyalogo.png">
            <a:extLst>
              <a:ext uri="{FF2B5EF4-FFF2-40B4-BE49-F238E27FC236}">
                <a16:creationId xmlns:a16="http://schemas.microsoft.com/office/drawing/2014/main" id="{9701606A-C88C-2832-4C2A-41A68C4AF156}"/>
              </a:ext>
            </a:extLst>
          </p:cNvPr>
          <p:cNvPicPr>
            <a:picLocks noChangeAspect="1" noChangeArrowheads="1"/>
          </p:cNvPicPr>
          <p:nvPr/>
        </p:nvPicPr>
        <p:blipFill rotWithShape="1">
          <a:blip r:embed="rId3" cstate="print"/>
          <a:srcRect t="9205" r="-2" b="-2"/>
          <a:stretch/>
        </p:blipFill>
        <p:spPr bwMode="auto">
          <a:xfrm>
            <a:off x="5320997" y="361800"/>
            <a:ext cx="3062210" cy="3574727"/>
          </a:xfrm>
          <a:prstGeom prst="rect">
            <a:avLst/>
          </a:prstGeom>
        </p:spPr>
      </p:pic>
      <p:pic>
        <p:nvPicPr>
          <p:cNvPr id="23" name="Picture 22">
            <a:extLst>
              <a:ext uri="{FF2B5EF4-FFF2-40B4-BE49-F238E27FC236}">
                <a16:creationId xmlns:a16="http://schemas.microsoft.com/office/drawing/2014/main" id="{00879F48-5797-9384-A6DE-4AACB6B915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7" r="15020"/>
          <a:stretch/>
        </p:blipFill>
        <p:spPr bwMode="auto">
          <a:xfrm>
            <a:off x="8584582" y="361801"/>
            <a:ext cx="3062211" cy="2057400"/>
          </a:xfrm>
          <a:prstGeom prst="rect">
            <a:avLst/>
          </a:prstGeom>
          <a:noFill/>
        </p:spPr>
      </p:pic>
      <p:pic>
        <p:nvPicPr>
          <p:cNvPr id="21" name="Picture 20">
            <a:extLst>
              <a:ext uri="{FF2B5EF4-FFF2-40B4-BE49-F238E27FC236}">
                <a16:creationId xmlns:a16="http://schemas.microsoft.com/office/drawing/2014/main" id="{E75507BE-D9B4-7AEB-688B-45177CFD68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72" r="4441" b="1"/>
          <a:stretch/>
        </p:blipFill>
        <p:spPr bwMode="auto">
          <a:xfrm>
            <a:off x="5320996" y="4122563"/>
            <a:ext cx="3062211" cy="2054400"/>
          </a:xfrm>
          <a:prstGeom prst="rect">
            <a:avLst/>
          </a:prstGeom>
          <a:noFill/>
        </p:spPr>
      </p:pic>
      <p:pic>
        <p:nvPicPr>
          <p:cNvPr id="19" name="Picture 18">
            <a:extLst>
              <a:ext uri="{FF2B5EF4-FFF2-40B4-BE49-F238E27FC236}">
                <a16:creationId xmlns:a16="http://schemas.microsoft.com/office/drawing/2014/main" id="{FCD96C80-8E22-8D9D-AFAD-37D419AFA3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 b="12444"/>
          <a:stretch/>
        </p:blipFill>
        <p:spPr bwMode="auto">
          <a:xfrm>
            <a:off x="8584582" y="2598587"/>
            <a:ext cx="3062211" cy="3574727"/>
          </a:xfrm>
          <a:prstGeom prst="rect">
            <a:avLst/>
          </a:prstGeom>
          <a:noFill/>
        </p:spPr>
      </p:pic>
    </p:spTree>
    <p:extLst>
      <p:ext uri="{BB962C8B-B14F-4D97-AF65-F5344CB8AC3E}">
        <p14:creationId xmlns:p14="http://schemas.microsoft.com/office/powerpoint/2010/main" val="3580853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08A7DF-2EA9-F1A5-A03E-4377505DB11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0"/>
          <a:stretch/>
        </p:blipFill>
        <p:spPr>
          <a:xfrm>
            <a:off x="-8" y="-7"/>
            <a:ext cx="12192000" cy="6855958"/>
          </a:xfrm>
          <a:prstGeom prst="rect">
            <a:avLst/>
          </a:prstGeom>
        </p:spPr>
      </p:pic>
      <p:sp>
        <p:nvSpPr>
          <p:cNvPr id="11" name="TextBox 10">
            <a:extLst>
              <a:ext uri="{FF2B5EF4-FFF2-40B4-BE49-F238E27FC236}">
                <a16:creationId xmlns:a16="http://schemas.microsoft.com/office/drawing/2014/main" id="{81C46DD4-7E1B-C597-EF3B-E4FA5F8A4BF8}"/>
              </a:ext>
            </a:extLst>
          </p:cNvPr>
          <p:cNvSpPr txBox="1"/>
          <p:nvPr/>
        </p:nvSpPr>
        <p:spPr>
          <a:xfrm>
            <a:off x="804672" y="4007335"/>
            <a:ext cx="6455833" cy="149799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b="1" kern="1200">
                <a:solidFill>
                  <a:schemeClr val="tx1"/>
                </a:solidFill>
                <a:latin typeface="+mj-lt"/>
                <a:ea typeface="+mj-ea"/>
                <a:cs typeface="+mj-cs"/>
              </a:rPr>
              <a:t>HAND HYGIENE WEEK -07/05/22</a:t>
            </a:r>
            <a:endParaRPr lang="en-US" sz="4800" kern="1200">
              <a:solidFill>
                <a:schemeClr val="tx1"/>
              </a:solidFill>
              <a:latin typeface="+mj-lt"/>
              <a:ea typeface="+mj-ea"/>
              <a:cs typeface="+mj-cs"/>
            </a:endParaRPr>
          </a:p>
        </p:txBody>
      </p:sp>
      <p:sp>
        <p:nvSpPr>
          <p:cNvPr id="64" name="Freeform: Shape 63">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Shape 65">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D21EDEB-EB91-FCB3-765D-FB1E8702E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36" r="-4" b="-4"/>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10" name="Picture 1" descr="F:\2019\acharyalogo.png">
            <a:extLst>
              <a:ext uri="{FF2B5EF4-FFF2-40B4-BE49-F238E27FC236}">
                <a16:creationId xmlns:a16="http://schemas.microsoft.com/office/drawing/2014/main" id="{9701606A-C88C-2832-4C2A-41A68C4AF156}"/>
              </a:ext>
            </a:extLst>
          </p:cNvPr>
          <p:cNvPicPr>
            <a:picLocks noChangeAspect="1" noChangeArrowheads="1"/>
          </p:cNvPicPr>
          <p:nvPr/>
        </p:nvPicPr>
        <p:blipFill rotWithShape="1">
          <a:blip r:embed="rId5" cstate="print"/>
          <a:srcRect t="6251" r="-2" b="-2"/>
          <a:stretch/>
        </p:blipFill>
        <p:spPr bwMode="auto">
          <a:xfrm>
            <a:off x="7816904" y="1584501"/>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extLst>
      <p:ext uri="{BB962C8B-B14F-4D97-AF65-F5344CB8AC3E}">
        <p14:creationId xmlns:p14="http://schemas.microsoft.com/office/powerpoint/2010/main" val="195885469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1574D71B-7917-4BD7-887C-1D652DB0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7597529" y="2751293"/>
            <a:ext cx="4136783" cy="170992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100" b="0" i="0" u="none" strike="noStrike" kern="1200" cap="none" spc="0" normalizeH="0" baseline="0" noProof="0" dirty="0">
                <a:ln>
                  <a:noFill/>
                </a:ln>
                <a:solidFill>
                  <a:prstClr val="black"/>
                </a:solidFill>
                <a:effectLst/>
                <a:uLnTx/>
                <a:uFillTx/>
                <a:latin typeface="Albertus"/>
                <a:ea typeface="+mn-ea"/>
                <a:cs typeface="+mn-cs"/>
              </a:rPr>
              <a:t>IQAC Report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100" b="0" i="0" u="none" strike="noStrike" kern="1200" cap="none" spc="0" normalizeH="0" baseline="0" noProof="0" dirty="0">
                <a:ln>
                  <a:noFill/>
                </a:ln>
                <a:solidFill>
                  <a:prstClr val="black"/>
                </a:solidFill>
                <a:effectLst/>
                <a:uLnTx/>
                <a:uFillTx/>
                <a:latin typeface="Albertus"/>
                <a:ea typeface="+mn-ea"/>
                <a:cs typeface="+mn-cs"/>
              </a:rPr>
              <a:t>2021-2022 </a:t>
            </a:r>
          </a:p>
        </p:txBody>
      </p:sp>
      <p:sp>
        <p:nvSpPr>
          <p:cNvPr id="72" name="Rectangle 7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5660" y="145634"/>
            <a:ext cx="1715478" cy="6926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505" name="Picture 1" descr="F:\2019\acharyalogo.png"/>
          <p:cNvPicPr>
            <a:picLocks noChangeAspect="1" noChangeArrowheads="1"/>
          </p:cNvPicPr>
          <p:nvPr/>
        </p:nvPicPr>
        <p:blipFill>
          <a:blip r:embed="rId2" cstate="print"/>
          <a:stretch>
            <a:fillRect/>
          </a:stretch>
        </p:blipFill>
        <p:spPr bwMode="auto">
          <a:xfrm>
            <a:off x="1557300" y="538941"/>
            <a:ext cx="4379424" cy="5632704"/>
          </a:xfrm>
          <a:prstGeom prst="rect">
            <a:avLst/>
          </a:prstGeom>
          <a:noFill/>
        </p:spPr>
      </p:pic>
      <p:sp>
        <p:nvSpPr>
          <p:cNvPr id="76" name="Rectangle 75">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0788"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2423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1645920" y="327025"/>
            <a:ext cx="9144000" cy="983615"/>
          </a:xfrm>
        </p:spPr>
        <p:txBody>
          <a:bodyPr>
            <a:normAutofit fontScale="90000"/>
          </a:bodyPr>
          <a:lstStyle/>
          <a:p>
            <a:r>
              <a:rPr lang="en-US" b="1" dirty="0">
                <a:solidFill>
                  <a:srgbClr val="002060"/>
                </a:solidFill>
              </a:rPr>
              <a:t>INTERNAL QUALITY ASSURANCE CELL (IQAC)</a:t>
            </a:r>
            <a:endParaRPr lang="en-IN" b="1" dirty="0">
              <a:solidFill>
                <a:srgbClr val="002060"/>
              </a:solidFill>
            </a:endParaRPr>
          </a:p>
        </p:txBody>
      </p:sp>
      <p:pic>
        <p:nvPicPr>
          <p:cNvPr id="6" name="Picture 1" descr="F:\2019\acharyalogo.png"/>
          <p:cNvPicPr>
            <a:picLocks noChangeAspect="1" noChangeArrowheads="1"/>
          </p:cNvPicPr>
          <p:nvPr/>
        </p:nvPicPr>
        <p:blipFill>
          <a:blip r:embed="rId2" cstate="print"/>
          <a:srcRect/>
          <a:stretch>
            <a:fillRect/>
          </a:stretch>
        </p:blipFill>
        <p:spPr bwMode="auto">
          <a:xfrm>
            <a:off x="98945" y="-33521"/>
            <a:ext cx="1076962" cy="1384666"/>
          </a:xfrm>
          <a:prstGeom prst="rect">
            <a:avLst/>
          </a:prstGeom>
          <a:noFill/>
        </p:spPr>
      </p:pic>
      <p:sp>
        <p:nvSpPr>
          <p:cNvPr id="7" name="Rectangle 6"/>
          <p:cNvSpPr/>
          <p:nvPr/>
        </p:nvSpPr>
        <p:spPr>
          <a:xfrm>
            <a:off x="977900" y="1612901"/>
            <a:ext cx="10312400" cy="830997"/>
          </a:xfrm>
          <a:prstGeom prst="rect">
            <a:avLst/>
          </a:prstGeom>
        </p:spPr>
        <p:txBody>
          <a:bodyPr wrap="square">
            <a:spAutoFit/>
          </a:bodyPr>
          <a:lstStyle/>
          <a:p>
            <a:endParaRPr lang="en-US" sz="2400" dirty="0">
              <a:hlinkClick r:id="rId3"/>
            </a:endParaRPr>
          </a:p>
          <a:p>
            <a:endParaRPr lang="en-US" sz="2400" dirty="0"/>
          </a:p>
        </p:txBody>
      </p:sp>
      <p:graphicFrame>
        <p:nvGraphicFramePr>
          <p:cNvPr id="10" name="Content Placeholder 7">
            <a:extLst>
              <a:ext uri="{FF2B5EF4-FFF2-40B4-BE49-F238E27FC236}">
                <a16:creationId xmlns:a16="http://schemas.microsoft.com/office/drawing/2014/main" id="{053B1A1C-89D5-38E2-FECB-3346515985C8}"/>
              </a:ext>
            </a:extLst>
          </p:cNvPr>
          <p:cNvGraphicFramePr>
            <a:graphicFrameLocks noGrp="1"/>
          </p:cNvGraphicFramePr>
          <p:nvPr>
            <p:ph idx="1"/>
          </p:nvPr>
        </p:nvGraphicFramePr>
        <p:xfrm>
          <a:off x="422031" y="1310640"/>
          <a:ext cx="10931769" cy="5349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252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630936" y="640080"/>
            <a:ext cx="4818888" cy="1481328"/>
          </a:xfrm>
        </p:spPr>
        <p:txBody>
          <a:bodyPr anchor="b">
            <a:normAutofit/>
          </a:bodyPr>
          <a:lstStyle/>
          <a:p>
            <a:r>
              <a:rPr lang="en-US" sz="3800" b="1"/>
              <a:t>INTERNAL QUALITY ASSURANCE CELL (IQAC)</a:t>
            </a:r>
            <a:endParaRPr lang="en-IN" sz="3800" b="1"/>
          </a:p>
        </p:txBody>
      </p:sp>
      <p:sp>
        <p:nvSpPr>
          <p:cNvPr id="2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630936" y="2660904"/>
            <a:ext cx="4818888" cy="3547872"/>
          </a:xfrm>
        </p:spPr>
        <p:txBody>
          <a:bodyPr anchor="t">
            <a:normAutofit/>
          </a:bodyPr>
          <a:lstStyle/>
          <a:p>
            <a:pPr marL="0" indent="0">
              <a:buNone/>
            </a:pPr>
            <a:r>
              <a:rPr lang="en-US" sz="2200"/>
              <a:t>10. Student Annual Feedback –yearly &amp; Action taken .</a:t>
            </a:r>
          </a:p>
          <a:p>
            <a:pPr marL="0" indent="0">
              <a:buNone/>
            </a:pPr>
            <a:r>
              <a:rPr lang="en-US" sz="2200"/>
              <a:t>11.Exit Interview –yearly</a:t>
            </a:r>
          </a:p>
          <a:p>
            <a:pPr marL="0" indent="0">
              <a:buNone/>
            </a:pPr>
            <a:r>
              <a:rPr lang="en-US" sz="2200"/>
              <a:t>12. Feedback by students on academic </a:t>
            </a:r>
          </a:p>
          <a:p>
            <a:pPr marL="0" indent="0">
              <a:buNone/>
            </a:pPr>
            <a:r>
              <a:rPr lang="en-US" sz="2200"/>
              <a:t>13.Coordination &amp; Preparation of NAAC –SSR submission process</a:t>
            </a:r>
          </a:p>
          <a:p>
            <a:pPr marL="0" indent="0">
              <a:buNone/>
            </a:pPr>
            <a:r>
              <a:rPr lang="en-US" sz="2200"/>
              <a:t>14. Participation &amp; Organization of  Quality  related Seminars &amp; Workshops .</a:t>
            </a:r>
          </a:p>
          <a:p>
            <a:endParaRPr lang="en-US" sz="2200"/>
          </a:p>
          <a:p>
            <a:endParaRPr lang="en-US" sz="2200"/>
          </a:p>
          <a:p>
            <a:endParaRPr lang="en-US" sz="2200"/>
          </a:p>
          <a:p>
            <a:endParaRPr lang="en-IN" sz="2200"/>
          </a:p>
        </p:txBody>
      </p:sp>
      <p:pic>
        <p:nvPicPr>
          <p:cNvPr id="6" name="Picture 1" descr="F:\2019\acharyalogo.png"/>
          <p:cNvPicPr>
            <a:picLocks noChangeAspect="1" noChangeArrowheads="1"/>
          </p:cNvPicPr>
          <p:nvPr/>
        </p:nvPicPr>
        <p:blipFill>
          <a:blip r:embed="rId2" cstate="print"/>
          <a:stretch>
            <a:fillRect/>
          </a:stretch>
        </p:blipFill>
        <p:spPr bwMode="auto">
          <a:xfrm>
            <a:off x="6659372" y="640080"/>
            <a:ext cx="4338319" cy="5577840"/>
          </a:xfrm>
          <a:prstGeom prst="rect">
            <a:avLst/>
          </a:prstGeom>
          <a:noFill/>
        </p:spPr>
      </p:pic>
      <p:sp>
        <p:nvSpPr>
          <p:cNvPr id="7" name="Rectangle 6"/>
          <p:cNvSpPr/>
          <p:nvPr/>
        </p:nvSpPr>
        <p:spPr>
          <a:xfrm>
            <a:off x="977900" y="1612901"/>
            <a:ext cx="10312400" cy="907941"/>
          </a:xfrm>
          <a:prstGeom prst="rect">
            <a:avLst/>
          </a:prstGeom>
        </p:spPr>
        <p:txBody>
          <a:bodyPr wrap="square">
            <a:spAutoFit/>
          </a:bodyPr>
          <a:lstStyle/>
          <a:p>
            <a:pPr>
              <a:spcAft>
                <a:spcPts val="600"/>
              </a:spcAft>
            </a:pPr>
            <a:endParaRPr lang="en-US" sz="2400">
              <a:hlinkClick r:id="rId3"/>
            </a:endParaRPr>
          </a:p>
          <a:p>
            <a:pPr>
              <a:spcAft>
                <a:spcPts val="600"/>
              </a:spcAft>
            </a:pPr>
            <a:endParaRPr lang="en-US" sz="2400"/>
          </a:p>
        </p:txBody>
      </p:sp>
    </p:spTree>
    <p:extLst>
      <p:ext uri="{BB962C8B-B14F-4D97-AF65-F5344CB8AC3E}">
        <p14:creationId xmlns:p14="http://schemas.microsoft.com/office/powerpoint/2010/main" val="1693635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51BB360-79A7-4960-B5B5-D0ACB1B0BE32}"/>
              </a:ext>
            </a:extLst>
          </p:cNvPr>
          <p:cNvPicPr>
            <a:picLocks noChangeAspect="1"/>
          </p:cNvPicPr>
          <p:nvPr/>
        </p:nvPicPr>
        <p:blipFill>
          <a:blip r:embed="rId2"/>
          <a:stretch>
            <a:fillRect/>
          </a:stretch>
        </p:blipFill>
        <p:spPr>
          <a:xfrm>
            <a:off x="764988" y="1259157"/>
            <a:ext cx="3368969" cy="4339685"/>
          </a:xfrm>
          <a:prstGeom prst="rect">
            <a:avLst/>
          </a:prstGeom>
        </p:spPr>
      </p:pic>
      <p:sp>
        <p:nvSpPr>
          <p:cNvPr id="75" name="Freeform: Shape 74">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3" name="TextBox 2">
            <a:extLst>
              <a:ext uri="{FF2B5EF4-FFF2-40B4-BE49-F238E27FC236}">
                <a16:creationId xmlns:a16="http://schemas.microsoft.com/office/drawing/2014/main" id="{20CE5A76-C150-4666-80A5-156A36261EC1}"/>
              </a:ext>
            </a:extLst>
          </p:cNvPr>
          <p:cNvSpPr txBox="1"/>
          <p:nvPr/>
        </p:nvSpPr>
        <p:spPr>
          <a:xfrm>
            <a:off x="5759354" y="457201"/>
            <a:ext cx="5337270" cy="183591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kern="1200">
                <a:solidFill>
                  <a:srgbClr val="FFFFFF"/>
                </a:solidFill>
                <a:latin typeface="+mj-lt"/>
                <a:ea typeface="+mj-ea"/>
                <a:cs typeface="+mj-cs"/>
              </a:rPr>
              <a:t>ANNUAL REPORT 2021-2022</a:t>
            </a:r>
          </a:p>
        </p:txBody>
      </p:sp>
      <p:sp>
        <p:nvSpPr>
          <p:cNvPr id="77"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 name="TextBox 3">
            <a:extLst>
              <a:ext uri="{FF2B5EF4-FFF2-40B4-BE49-F238E27FC236}">
                <a16:creationId xmlns:a16="http://schemas.microsoft.com/office/drawing/2014/main" id="{9D03E4FD-D13F-3B66-DEFD-9AC1F6974BB5}"/>
              </a:ext>
            </a:extLst>
          </p:cNvPr>
          <p:cNvGraphicFramePr/>
          <p:nvPr>
            <p:extLst>
              <p:ext uri="{D42A27DB-BD31-4B8C-83A1-F6EECF244321}">
                <p14:modId xmlns:p14="http://schemas.microsoft.com/office/powerpoint/2010/main" val="3943032895"/>
              </p:ext>
            </p:extLst>
          </p:nvPr>
        </p:nvGraphicFramePr>
        <p:xfrm>
          <a:off x="5759354" y="2798064"/>
          <a:ext cx="5461095" cy="3417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8298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F:\2019\acharyalogo.png"/>
          <p:cNvPicPr>
            <a:picLocks noChangeAspect="1" noChangeArrowheads="1"/>
          </p:cNvPicPr>
          <p:nvPr/>
        </p:nvPicPr>
        <p:blipFill>
          <a:blip r:embed="rId2" cstate="print"/>
          <a:srcRect/>
          <a:stretch>
            <a:fillRect/>
          </a:stretch>
        </p:blipFill>
        <p:spPr bwMode="auto">
          <a:xfrm>
            <a:off x="0" y="-24328"/>
            <a:ext cx="1076962" cy="1384666"/>
          </a:xfrm>
          <a:prstGeom prst="rect">
            <a:avLst/>
          </a:prstGeom>
          <a:noFill/>
        </p:spPr>
      </p:pic>
      <p:sp>
        <p:nvSpPr>
          <p:cNvPr id="7" name="Rectangle 6"/>
          <p:cNvSpPr/>
          <p:nvPr/>
        </p:nvSpPr>
        <p:spPr>
          <a:xfrm>
            <a:off x="977900" y="1612901"/>
            <a:ext cx="10312400" cy="830997"/>
          </a:xfrm>
          <a:prstGeom prst="rect">
            <a:avLst/>
          </a:prstGeom>
        </p:spPr>
        <p:txBody>
          <a:bodyPr wrap="square">
            <a:spAutoFit/>
          </a:bodyPr>
          <a:lstStyle/>
          <a:p>
            <a:endParaRPr lang="en-US" sz="2400" dirty="0">
              <a:hlinkClick r:id="rId3"/>
            </a:endParaRPr>
          </a:p>
          <a:p>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3057555721"/>
              </p:ext>
            </p:extLst>
          </p:nvPr>
        </p:nvGraphicFramePr>
        <p:xfrm>
          <a:off x="420914" y="1612901"/>
          <a:ext cx="11480354" cy="4489199"/>
        </p:xfrm>
        <a:graphic>
          <a:graphicData uri="http://schemas.openxmlformats.org/drawingml/2006/table">
            <a:tbl>
              <a:tblPr firstRow="1" bandRow="1">
                <a:tableStyleId>{5C22544A-7EE6-4342-B048-85BDC9FD1C3A}</a:tableStyleId>
              </a:tblPr>
              <a:tblGrid>
                <a:gridCol w="575012">
                  <a:extLst>
                    <a:ext uri="{9D8B030D-6E8A-4147-A177-3AD203B41FA5}">
                      <a16:colId xmlns:a16="http://schemas.microsoft.com/office/drawing/2014/main" val="20000"/>
                    </a:ext>
                  </a:extLst>
                </a:gridCol>
                <a:gridCol w="4776370">
                  <a:extLst>
                    <a:ext uri="{9D8B030D-6E8A-4147-A177-3AD203B41FA5}">
                      <a16:colId xmlns:a16="http://schemas.microsoft.com/office/drawing/2014/main" val="20001"/>
                    </a:ext>
                  </a:extLst>
                </a:gridCol>
                <a:gridCol w="1172742">
                  <a:extLst>
                    <a:ext uri="{9D8B030D-6E8A-4147-A177-3AD203B41FA5}">
                      <a16:colId xmlns:a16="http://schemas.microsoft.com/office/drawing/2014/main" val="20002"/>
                    </a:ext>
                  </a:extLst>
                </a:gridCol>
                <a:gridCol w="3461705">
                  <a:extLst>
                    <a:ext uri="{9D8B030D-6E8A-4147-A177-3AD203B41FA5}">
                      <a16:colId xmlns:a16="http://schemas.microsoft.com/office/drawing/2014/main" val="20003"/>
                    </a:ext>
                  </a:extLst>
                </a:gridCol>
                <a:gridCol w="1494525">
                  <a:extLst>
                    <a:ext uri="{9D8B030D-6E8A-4147-A177-3AD203B41FA5}">
                      <a16:colId xmlns:a16="http://schemas.microsoft.com/office/drawing/2014/main" val="20004"/>
                    </a:ext>
                  </a:extLst>
                </a:gridCol>
              </a:tblGrid>
              <a:tr h="532582">
                <a:tc>
                  <a:txBody>
                    <a:bodyPr/>
                    <a:lstStyle/>
                    <a:p>
                      <a:pPr>
                        <a:lnSpc>
                          <a:spcPct val="100000"/>
                        </a:lnSpc>
                      </a:pPr>
                      <a:r>
                        <a:rPr lang="en-US" sz="1600" dirty="0" err="1">
                          <a:latin typeface="Times New Roman" pitchFamily="18" charset="0"/>
                          <a:cs typeface="Times New Roman" pitchFamily="18" charset="0"/>
                        </a:rPr>
                        <a:t>Sl</a:t>
                      </a:r>
                      <a:endParaRPr lang="en-IN" sz="1600" dirty="0">
                        <a:latin typeface="Times New Roman" pitchFamily="18" charset="0"/>
                        <a:cs typeface="Times New Roman" pitchFamily="18" charset="0"/>
                      </a:endParaRPr>
                    </a:p>
                  </a:txBody>
                  <a:tcPr/>
                </a:tc>
                <a:tc>
                  <a:txBody>
                    <a:bodyPr/>
                    <a:lstStyle/>
                    <a:p>
                      <a:pPr>
                        <a:lnSpc>
                          <a:spcPct val="100000"/>
                        </a:lnSpc>
                      </a:pPr>
                      <a:r>
                        <a:rPr lang="en-US" sz="1600" dirty="0">
                          <a:latin typeface="Times New Roman" pitchFamily="18" charset="0"/>
                          <a:cs typeface="Times New Roman" pitchFamily="18" charset="0"/>
                        </a:rPr>
                        <a:t>Action Steps </a:t>
                      </a:r>
                      <a:endParaRPr lang="en-IN" sz="1600" dirty="0">
                        <a:latin typeface="Times New Roman" pitchFamily="18" charset="0"/>
                        <a:cs typeface="Times New Roman" pitchFamily="18" charset="0"/>
                      </a:endParaRPr>
                    </a:p>
                  </a:txBody>
                  <a:tcPr/>
                </a:tc>
                <a:tc>
                  <a:txBody>
                    <a:bodyPr/>
                    <a:lstStyle/>
                    <a:p>
                      <a:pPr>
                        <a:lnSpc>
                          <a:spcPct val="100000"/>
                        </a:lnSpc>
                      </a:pPr>
                      <a:r>
                        <a:rPr lang="en-US" sz="1600" dirty="0">
                          <a:latin typeface="Times New Roman" pitchFamily="18" charset="0"/>
                          <a:cs typeface="Times New Roman" pitchFamily="18" charset="0"/>
                        </a:rPr>
                        <a:t>Resources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tc>
                  <a:txBody>
                    <a:bodyPr/>
                    <a:lstStyle/>
                    <a:p>
                      <a:pPr>
                        <a:lnSpc>
                          <a:spcPct val="100000"/>
                        </a:lnSpc>
                      </a:pPr>
                      <a:r>
                        <a:rPr lang="en-US" sz="1600" dirty="0">
                          <a:latin typeface="Times New Roman" pitchFamily="18" charset="0"/>
                          <a:cs typeface="Times New Roman" pitchFamily="18" charset="0"/>
                        </a:rPr>
                        <a:t>Committee /Dept</a:t>
                      </a:r>
                      <a:endParaRPr lang="en-IN" sz="1600" dirty="0">
                        <a:latin typeface="Times New Roman" pitchFamily="18" charset="0"/>
                        <a:cs typeface="Times New Roman" pitchFamily="18" charset="0"/>
                      </a:endParaRPr>
                    </a:p>
                  </a:txBody>
                  <a:tcPr/>
                </a:tc>
                <a:tc>
                  <a:txBody>
                    <a:bodyPr/>
                    <a:lstStyle/>
                    <a:p>
                      <a:pPr>
                        <a:lnSpc>
                          <a:spcPct val="100000"/>
                        </a:lnSpc>
                      </a:pPr>
                      <a:r>
                        <a:rPr lang="en-US" sz="1600" dirty="0">
                          <a:latin typeface="Times New Roman" pitchFamily="18" charset="0"/>
                          <a:cs typeface="Times New Roman" pitchFamily="18" charset="0"/>
                        </a:rPr>
                        <a:t>Beneficiaries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232389">
                <a:tc>
                  <a:txBody>
                    <a:bodyPr/>
                    <a:lstStyle/>
                    <a:p>
                      <a:pPr>
                        <a:lnSpc>
                          <a:spcPts val="2160"/>
                        </a:lnSpc>
                      </a:pPr>
                      <a:r>
                        <a:rPr lang="en-US" sz="1800" dirty="0">
                          <a:latin typeface="Times New Roman" pitchFamily="18" charset="0"/>
                          <a:cs typeface="Times New Roman" pitchFamily="18" charset="0"/>
                        </a:rPr>
                        <a:t>1</a:t>
                      </a:r>
                      <a:endParaRPr lang="en-IN" sz="1800" dirty="0">
                        <a:latin typeface="Times New Roman" pitchFamily="18" charset="0"/>
                        <a:cs typeface="Times New Roman" pitchFamily="18" charset="0"/>
                      </a:endParaRPr>
                    </a:p>
                  </a:txBody>
                  <a:tcPr/>
                </a:tc>
                <a:tc>
                  <a:txBody>
                    <a:bodyPr/>
                    <a:lstStyle/>
                    <a:p>
                      <a:pPr>
                        <a:lnSpc>
                          <a:spcPts val="2160"/>
                        </a:lnSpc>
                      </a:pPr>
                      <a:r>
                        <a:rPr lang="en-US" sz="1800" kern="1200" dirty="0">
                          <a:solidFill>
                            <a:schemeClr val="dk1"/>
                          </a:solidFill>
                          <a:latin typeface="Times New Roman" pitchFamily="18" charset="0"/>
                          <a:ea typeface="+mn-ea"/>
                          <a:cs typeface="Times New Roman" pitchFamily="18" charset="0"/>
                        </a:rPr>
                        <a:t>Continuation of short 2 certificate courses </a:t>
                      </a:r>
                      <a:endParaRPr lang="en-IN" sz="1800" kern="1200" dirty="0">
                        <a:solidFill>
                          <a:schemeClr val="dk1"/>
                        </a:solidFill>
                        <a:latin typeface="Times New Roman" pitchFamily="18" charset="0"/>
                        <a:ea typeface="+mn-ea"/>
                        <a:cs typeface="Times New Roman" pitchFamily="18" charset="0"/>
                      </a:endParaRPr>
                    </a:p>
                    <a:p>
                      <a:pPr lvl="0">
                        <a:lnSpc>
                          <a:spcPts val="2160"/>
                        </a:lnSpc>
                      </a:pPr>
                      <a:r>
                        <a:rPr lang="en-US" sz="1800" kern="1200" dirty="0">
                          <a:solidFill>
                            <a:schemeClr val="dk1"/>
                          </a:solidFill>
                          <a:latin typeface="Times New Roman" pitchFamily="18" charset="0"/>
                          <a:ea typeface="+mn-ea"/>
                          <a:cs typeface="Times New Roman" pitchFamily="18" charset="0"/>
                        </a:rPr>
                        <a:t>BLS –I Year B.Sc (N)</a:t>
                      </a:r>
                      <a:endParaRPr lang="en-IN" sz="1800" kern="1200" dirty="0">
                        <a:solidFill>
                          <a:schemeClr val="dk1"/>
                        </a:solidFill>
                        <a:latin typeface="Times New Roman" pitchFamily="18" charset="0"/>
                        <a:ea typeface="+mn-ea"/>
                        <a:cs typeface="Times New Roman" pitchFamily="18" charset="0"/>
                      </a:endParaRPr>
                    </a:p>
                    <a:p>
                      <a:pPr lvl="0">
                        <a:lnSpc>
                          <a:spcPts val="2160"/>
                        </a:lnSpc>
                      </a:pPr>
                      <a:r>
                        <a:rPr lang="en-US" sz="1800" kern="1200" dirty="0">
                          <a:solidFill>
                            <a:schemeClr val="dk1"/>
                          </a:solidFill>
                          <a:latin typeface="Times New Roman" pitchFamily="18" charset="0"/>
                          <a:ea typeface="+mn-ea"/>
                          <a:cs typeface="Times New Roman" pitchFamily="18" charset="0"/>
                        </a:rPr>
                        <a:t>ACLS-IV Year B.Sc(N)</a:t>
                      </a:r>
                      <a:endParaRPr lang="en-IN" sz="1800" dirty="0">
                        <a:latin typeface="Times New Roman" pitchFamily="18" charset="0"/>
                        <a:cs typeface="Times New Roman" pitchFamily="18" charset="0"/>
                      </a:endParaRPr>
                    </a:p>
                  </a:txBody>
                  <a:tcPr/>
                </a:tc>
                <a:tc>
                  <a:txBody>
                    <a:bodyPr/>
                    <a:lstStyle/>
                    <a:p>
                      <a:pPr>
                        <a:lnSpc>
                          <a:spcPts val="2160"/>
                        </a:lnSpc>
                      </a:pPr>
                      <a:r>
                        <a:rPr lang="en-US" sz="1800" kern="1200" dirty="0">
                          <a:solidFill>
                            <a:schemeClr val="dk1"/>
                          </a:solidFill>
                          <a:latin typeface="Times New Roman" pitchFamily="18" charset="0"/>
                          <a:ea typeface="+mn-ea"/>
                          <a:cs typeface="Times New Roman" pitchFamily="18" charset="0"/>
                        </a:rPr>
                        <a:t>Faculty</a:t>
                      </a:r>
                      <a:endParaRPr lang="en-IN" sz="1800" dirty="0">
                        <a:latin typeface="Times New Roman" pitchFamily="18" charset="0"/>
                        <a:cs typeface="Times New Roman" pitchFamily="18" charset="0"/>
                      </a:endParaRPr>
                    </a:p>
                  </a:txBody>
                  <a:tcPr/>
                </a:tc>
                <a:tc>
                  <a:txBody>
                    <a:bodyPr/>
                    <a:lstStyle/>
                    <a:p>
                      <a:pPr>
                        <a:lnSpc>
                          <a:spcPts val="2160"/>
                        </a:lnSpc>
                      </a:pPr>
                      <a:r>
                        <a:rPr lang="en-US" sz="1800" kern="1200" dirty="0">
                          <a:solidFill>
                            <a:schemeClr val="dk1"/>
                          </a:solidFill>
                          <a:latin typeface="Times New Roman" pitchFamily="18" charset="0"/>
                          <a:ea typeface="+mn-ea"/>
                          <a:cs typeface="Times New Roman" pitchFamily="18" charset="0"/>
                        </a:rPr>
                        <a:t>Principal ,IQAC Coordinator </a:t>
                      </a:r>
                      <a:endParaRPr lang="en-IN" sz="1800" kern="1200" dirty="0">
                        <a:solidFill>
                          <a:schemeClr val="dk1"/>
                        </a:solidFill>
                        <a:latin typeface="Times New Roman" pitchFamily="18" charset="0"/>
                        <a:ea typeface="+mn-ea"/>
                        <a:cs typeface="Times New Roman" pitchFamily="18" charset="0"/>
                      </a:endParaRPr>
                    </a:p>
                    <a:p>
                      <a:pPr>
                        <a:lnSpc>
                          <a:spcPts val="2160"/>
                        </a:lnSpc>
                      </a:pPr>
                      <a:r>
                        <a:rPr lang="en-US" sz="1800" kern="1200" dirty="0">
                          <a:solidFill>
                            <a:schemeClr val="dk1"/>
                          </a:solidFill>
                          <a:latin typeface="Times New Roman" pitchFamily="18" charset="0"/>
                          <a:ea typeface="+mn-ea"/>
                          <a:cs typeface="Times New Roman" pitchFamily="18" charset="0"/>
                        </a:rPr>
                        <a:t> </a:t>
                      </a:r>
                      <a:endParaRPr lang="en-IN" sz="1800" kern="1200" dirty="0">
                        <a:solidFill>
                          <a:schemeClr val="dk1"/>
                        </a:solidFill>
                        <a:latin typeface="Times New Roman" pitchFamily="18" charset="0"/>
                        <a:ea typeface="+mn-ea"/>
                        <a:cs typeface="Times New Roman" pitchFamily="18" charset="0"/>
                      </a:endParaRPr>
                    </a:p>
                    <a:p>
                      <a:pPr>
                        <a:lnSpc>
                          <a:spcPts val="2160"/>
                        </a:lnSpc>
                      </a:pPr>
                      <a:r>
                        <a:rPr lang="en-US" sz="1800" kern="1200" dirty="0">
                          <a:solidFill>
                            <a:schemeClr val="dk1"/>
                          </a:solidFill>
                          <a:latin typeface="Times New Roman" pitchFamily="18" charset="0"/>
                          <a:ea typeface="+mn-ea"/>
                          <a:cs typeface="Times New Roman" pitchFamily="18" charset="0"/>
                        </a:rPr>
                        <a:t>Class coordinators of I Year &amp; IV year B.Sc (N) programmes </a:t>
                      </a:r>
                      <a:endParaRPr lang="en-IN" sz="1800" dirty="0">
                        <a:latin typeface="Times New Roman" pitchFamily="18" charset="0"/>
                        <a:cs typeface="Times New Roman" pitchFamily="18" charset="0"/>
                      </a:endParaRPr>
                    </a:p>
                  </a:txBody>
                  <a:tcPr/>
                </a:tc>
                <a:tc>
                  <a:txBody>
                    <a:bodyPr/>
                    <a:lstStyle/>
                    <a:p>
                      <a:pPr>
                        <a:lnSpc>
                          <a:spcPts val="2160"/>
                        </a:lnSpc>
                      </a:pPr>
                      <a:r>
                        <a:rPr lang="en-US" sz="1800" kern="1200" dirty="0">
                          <a:solidFill>
                            <a:schemeClr val="dk1"/>
                          </a:solidFill>
                          <a:latin typeface="Times New Roman" pitchFamily="18" charset="0"/>
                          <a:ea typeface="+mn-ea"/>
                          <a:cs typeface="Times New Roman" pitchFamily="18" charset="0"/>
                        </a:rPr>
                        <a:t>Students</a:t>
                      </a:r>
                      <a:endParaRPr lang="en-IN" sz="18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232389">
                <a:tc>
                  <a:txBody>
                    <a:bodyPr/>
                    <a:lstStyle/>
                    <a:p>
                      <a:pPr>
                        <a:lnSpc>
                          <a:spcPts val="2160"/>
                        </a:lnSpc>
                      </a:pPr>
                      <a:r>
                        <a:rPr lang="en-US" sz="1800" dirty="0">
                          <a:latin typeface="Times New Roman" pitchFamily="18" charset="0"/>
                          <a:cs typeface="Times New Roman" pitchFamily="18" charset="0"/>
                        </a:rPr>
                        <a:t>2</a:t>
                      </a:r>
                      <a:endParaRPr lang="en-IN" sz="1800" dirty="0">
                        <a:latin typeface="Times New Roman" pitchFamily="18" charset="0"/>
                        <a:cs typeface="Times New Roman" pitchFamily="18" charset="0"/>
                      </a:endParaRPr>
                    </a:p>
                  </a:txBody>
                  <a:tcPr/>
                </a:tc>
                <a:tc>
                  <a:txBody>
                    <a:bodyPr/>
                    <a:lstStyle/>
                    <a:p>
                      <a:pPr>
                        <a:lnSpc>
                          <a:spcPts val="2160"/>
                        </a:lnSpc>
                      </a:pPr>
                      <a:r>
                        <a:rPr lang="en-US" sz="1800" kern="1200" dirty="0">
                          <a:solidFill>
                            <a:schemeClr val="dk1"/>
                          </a:solidFill>
                          <a:latin typeface="Times New Roman" pitchFamily="18" charset="0"/>
                          <a:ea typeface="+mn-ea"/>
                          <a:cs typeface="Times New Roman" pitchFamily="18" charset="0"/>
                        </a:rPr>
                        <a:t>Introduction of Life skill for students :</a:t>
                      </a:r>
                      <a:endParaRPr lang="en-IN" sz="1800" kern="1200" dirty="0">
                        <a:solidFill>
                          <a:schemeClr val="dk1"/>
                        </a:solidFill>
                        <a:latin typeface="Times New Roman" pitchFamily="18" charset="0"/>
                        <a:ea typeface="+mn-ea"/>
                        <a:cs typeface="Times New Roman" pitchFamily="18" charset="0"/>
                      </a:endParaRPr>
                    </a:p>
                    <a:p>
                      <a:pPr lvl="0">
                        <a:lnSpc>
                          <a:spcPts val="2160"/>
                        </a:lnSpc>
                      </a:pPr>
                      <a:r>
                        <a:rPr lang="en-US" sz="1800" kern="1200" dirty="0">
                          <a:solidFill>
                            <a:schemeClr val="dk1"/>
                          </a:solidFill>
                          <a:latin typeface="Times New Roman" pitchFamily="18" charset="0"/>
                          <a:ea typeface="+mn-ea"/>
                          <a:cs typeface="Times New Roman" pitchFamily="18" charset="0"/>
                        </a:rPr>
                        <a:t>Communication skills</a:t>
                      </a:r>
                      <a:endParaRPr lang="en-IN" sz="1800" kern="1200" dirty="0">
                        <a:solidFill>
                          <a:schemeClr val="dk1"/>
                        </a:solidFill>
                        <a:latin typeface="Times New Roman" pitchFamily="18" charset="0"/>
                        <a:ea typeface="+mn-ea"/>
                        <a:cs typeface="Times New Roman" pitchFamily="18" charset="0"/>
                      </a:endParaRPr>
                    </a:p>
                    <a:p>
                      <a:pPr lvl="0">
                        <a:lnSpc>
                          <a:spcPts val="2160"/>
                        </a:lnSpc>
                      </a:pPr>
                      <a:r>
                        <a:rPr lang="en-US" sz="1800" kern="1200" dirty="0">
                          <a:solidFill>
                            <a:schemeClr val="dk1"/>
                          </a:solidFill>
                          <a:latin typeface="Times New Roman" pitchFamily="18" charset="0"/>
                          <a:ea typeface="+mn-ea"/>
                          <a:cs typeface="Times New Roman" pitchFamily="18" charset="0"/>
                        </a:rPr>
                        <a:t>Time management</a:t>
                      </a:r>
                      <a:endParaRPr lang="en-IN" sz="1800" kern="1200" dirty="0">
                        <a:solidFill>
                          <a:schemeClr val="dk1"/>
                        </a:solidFill>
                        <a:latin typeface="Times New Roman" pitchFamily="18" charset="0"/>
                        <a:ea typeface="+mn-ea"/>
                        <a:cs typeface="Times New Roman" pitchFamily="18" charset="0"/>
                      </a:endParaRPr>
                    </a:p>
                    <a:p>
                      <a:pPr>
                        <a:lnSpc>
                          <a:spcPts val="2160"/>
                        </a:lnSpc>
                      </a:pPr>
                      <a:r>
                        <a:rPr lang="en-US" sz="1800" kern="1200" dirty="0">
                          <a:solidFill>
                            <a:schemeClr val="dk1"/>
                          </a:solidFill>
                          <a:latin typeface="Times New Roman" pitchFamily="18" charset="0"/>
                          <a:ea typeface="+mn-ea"/>
                          <a:cs typeface="Times New Roman" pitchFamily="18" charset="0"/>
                        </a:rPr>
                        <a:t>Human values and professional ethics</a:t>
                      </a:r>
                      <a:endParaRPr lang="en-IN" sz="1800" dirty="0">
                        <a:latin typeface="Times New Roman" pitchFamily="18" charset="0"/>
                        <a:cs typeface="Times New Roman" pitchFamily="18" charset="0"/>
                      </a:endParaRPr>
                    </a:p>
                  </a:txBody>
                  <a:tcPr/>
                </a:tc>
                <a:tc>
                  <a:txBody>
                    <a:bodyPr/>
                    <a:lstStyle/>
                    <a:p>
                      <a:pPr>
                        <a:lnSpc>
                          <a:spcPts val="2160"/>
                        </a:lnSpc>
                        <a:spcAft>
                          <a:spcPts val="0"/>
                        </a:spcAft>
                      </a:pPr>
                      <a:r>
                        <a:rPr lang="en-US" sz="1800" dirty="0">
                          <a:latin typeface="Times New Roman" pitchFamily="18" charset="0"/>
                          <a:ea typeface="Times New Roman"/>
                          <a:cs typeface="Times New Roman" pitchFamily="18" charset="0"/>
                        </a:rPr>
                        <a:t> Faculty</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ts val="2160"/>
                        </a:lnSpc>
                        <a:spcAft>
                          <a:spcPts val="0"/>
                        </a:spcAft>
                      </a:pPr>
                      <a:r>
                        <a:rPr lang="en-US" sz="1800" dirty="0">
                          <a:latin typeface="Times New Roman" pitchFamily="18" charset="0"/>
                          <a:ea typeface="Times New Roman"/>
                          <a:cs typeface="Times New Roman" pitchFamily="18" charset="0"/>
                        </a:rPr>
                        <a:t>Principal ,IQAC Coordinator </a:t>
                      </a:r>
                      <a:endParaRPr lang="en-IN" sz="1800" dirty="0">
                        <a:latin typeface="Times New Roman" pitchFamily="18" charset="0"/>
                        <a:ea typeface="Times New Roman"/>
                        <a:cs typeface="Times New Roman" pitchFamily="18" charset="0"/>
                      </a:endParaRPr>
                    </a:p>
                    <a:p>
                      <a:pPr>
                        <a:lnSpc>
                          <a:spcPts val="2160"/>
                        </a:lnSpc>
                        <a:spcAft>
                          <a:spcPts val="0"/>
                        </a:spcAft>
                      </a:pPr>
                      <a:r>
                        <a:rPr lang="en-US" sz="1800" dirty="0">
                          <a:latin typeface="Times New Roman" pitchFamily="18" charset="0"/>
                          <a:ea typeface="Times New Roman"/>
                          <a:cs typeface="Times New Roman" pitchFamily="18" charset="0"/>
                        </a:rPr>
                        <a:t>Program coordinator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ts val="2160"/>
                        </a:lnSpc>
                        <a:spcAft>
                          <a:spcPts val="0"/>
                        </a:spcAft>
                      </a:pPr>
                      <a:r>
                        <a:rPr lang="en-US" sz="1800" dirty="0">
                          <a:latin typeface="Times New Roman" pitchFamily="18" charset="0"/>
                          <a:ea typeface="Times New Roman"/>
                          <a:cs typeface="Times New Roman" pitchFamily="18" charset="0"/>
                        </a:rPr>
                        <a:t>Students</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454038">
                <a:tc>
                  <a:txBody>
                    <a:bodyPr/>
                    <a:lstStyle/>
                    <a:p>
                      <a:pPr>
                        <a:lnSpc>
                          <a:spcPts val="2160"/>
                        </a:lnSpc>
                      </a:pPr>
                      <a:r>
                        <a:rPr lang="en-US" sz="1800" dirty="0">
                          <a:latin typeface="Times New Roman" pitchFamily="18" charset="0"/>
                          <a:cs typeface="Times New Roman" pitchFamily="18" charset="0"/>
                        </a:rPr>
                        <a:t>3</a:t>
                      </a:r>
                      <a:endParaRPr lang="en-IN" sz="1800" dirty="0">
                        <a:latin typeface="Times New Roman" pitchFamily="18" charset="0"/>
                        <a:cs typeface="Times New Roman" pitchFamily="18" charset="0"/>
                      </a:endParaRPr>
                    </a:p>
                  </a:txBody>
                  <a:tcPr/>
                </a:tc>
                <a:tc>
                  <a:txBody>
                    <a:bodyPr/>
                    <a:lstStyle/>
                    <a:p>
                      <a:pPr>
                        <a:lnSpc>
                          <a:spcPts val="2160"/>
                        </a:lnSpc>
                      </a:pPr>
                      <a:r>
                        <a:rPr lang="en-US" sz="1800" kern="1200" dirty="0">
                          <a:solidFill>
                            <a:schemeClr val="dk1"/>
                          </a:solidFill>
                          <a:latin typeface="Times New Roman" pitchFamily="18" charset="0"/>
                          <a:ea typeface="+mn-ea"/>
                          <a:cs typeface="Times New Roman" pitchFamily="18" charset="0"/>
                        </a:rPr>
                        <a:t>Continuation  of crash course on QP revision </a:t>
                      </a:r>
                      <a:endParaRPr lang="en-IN" sz="1800" dirty="0">
                        <a:latin typeface="Times New Roman" pitchFamily="18" charset="0"/>
                        <a:cs typeface="Times New Roman" pitchFamily="18" charset="0"/>
                      </a:endParaRPr>
                    </a:p>
                  </a:txBody>
                  <a:tcPr/>
                </a:tc>
                <a:tc>
                  <a:txBody>
                    <a:bodyPr/>
                    <a:lstStyle/>
                    <a:p>
                      <a:pPr>
                        <a:lnSpc>
                          <a:spcPts val="2160"/>
                        </a:lnSpc>
                        <a:spcAft>
                          <a:spcPts val="0"/>
                        </a:spcAft>
                      </a:pPr>
                      <a:r>
                        <a:rPr lang="en-US" sz="1800" dirty="0">
                          <a:latin typeface="Times New Roman" pitchFamily="18" charset="0"/>
                          <a:ea typeface="Times New Roman"/>
                          <a:cs typeface="Times New Roman" pitchFamily="18" charset="0"/>
                        </a:rPr>
                        <a:t>Faculty</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ts val="2160"/>
                        </a:lnSpc>
                        <a:spcAft>
                          <a:spcPts val="0"/>
                        </a:spcAft>
                      </a:pPr>
                      <a:r>
                        <a:rPr lang="en-US" sz="1800" dirty="0">
                          <a:latin typeface="Times New Roman" pitchFamily="18" charset="0"/>
                          <a:ea typeface="Times New Roman"/>
                          <a:cs typeface="Times New Roman" pitchFamily="18" charset="0"/>
                        </a:rPr>
                        <a:t>Programme coordinators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ts val="2160"/>
                        </a:lnSpc>
                        <a:spcAft>
                          <a:spcPts val="0"/>
                        </a:spcAft>
                      </a:pPr>
                      <a:r>
                        <a:rPr lang="en-US" sz="1800" dirty="0">
                          <a:latin typeface="Times New Roman" pitchFamily="18" charset="0"/>
                          <a:ea typeface="Times New Roman"/>
                          <a:cs typeface="Times New Roman" pitchFamily="18" charset="0"/>
                        </a:rPr>
                        <a:t>Students</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1037801">
                <a:tc>
                  <a:txBody>
                    <a:bodyPr/>
                    <a:lstStyle/>
                    <a:p>
                      <a:pPr>
                        <a:lnSpc>
                          <a:spcPts val="2160"/>
                        </a:lnSpc>
                      </a:pPr>
                      <a:r>
                        <a:rPr lang="en-US" sz="1800" dirty="0">
                          <a:latin typeface="Times New Roman" pitchFamily="18" charset="0"/>
                          <a:cs typeface="Times New Roman" pitchFamily="18" charset="0"/>
                        </a:rPr>
                        <a:t>4</a:t>
                      </a:r>
                      <a:endParaRPr lang="en-IN" sz="1800" dirty="0">
                        <a:latin typeface="Times New Roman" pitchFamily="18" charset="0"/>
                        <a:cs typeface="Times New Roman" pitchFamily="18" charset="0"/>
                      </a:endParaRPr>
                    </a:p>
                  </a:txBody>
                  <a:tcPr/>
                </a:tc>
                <a:tc>
                  <a:txBody>
                    <a:bodyPr/>
                    <a:lstStyle/>
                    <a:p>
                      <a:pPr>
                        <a:lnSpc>
                          <a:spcPts val="2160"/>
                        </a:lnSpc>
                      </a:pPr>
                      <a:r>
                        <a:rPr lang="en-US" sz="1800" kern="1200" dirty="0">
                          <a:solidFill>
                            <a:schemeClr val="dk1"/>
                          </a:solidFill>
                          <a:latin typeface="Times New Roman" pitchFamily="18" charset="0"/>
                          <a:ea typeface="+mn-ea"/>
                          <a:cs typeface="Times New Roman" pitchFamily="18" charset="0"/>
                        </a:rPr>
                        <a:t>Introduction of  2value added courses </a:t>
                      </a:r>
                      <a:endParaRPr lang="en-IN" sz="1800" kern="1200" dirty="0">
                        <a:solidFill>
                          <a:schemeClr val="dk1"/>
                        </a:solidFill>
                        <a:latin typeface="Times New Roman" pitchFamily="18" charset="0"/>
                        <a:ea typeface="+mn-ea"/>
                        <a:cs typeface="Times New Roman" pitchFamily="18" charset="0"/>
                      </a:endParaRPr>
                    </a:p>
                    <a:p>
                      <a:pPr lvl="0">
                        <a:lnSpc>
                          <a:spcPts val="2160"/>
                        </a:lnSpc>
                      </a:pPr>
                      <a:r>
                        <a:rPr lang="en-US" sz="1800" kern="1200" dirty="0">
                          <a:solidFill>
                            <a:schemeClr val="dk1"/>
                          </a:solidFill>
                          <a:latin typeface="Times New Roman" pitchFamily="18" charset="0"/>
                          <a:ea typeface="+mn-ea"/>
                          <a:cs typeface="Times New Roman" pitchFamily="18" charset="0"/>
                        </a:rPr>
                        <a:t>Yoga </a:t>
                      </a:r>
                      <a:endParaRPr lang="en-IN" sz="1800" kern="1200" dirty="0">
                        <a:solidFill>
                          <a:schemeClr val="dk1"/>
                        </a:solidFill>
                        <a:latin typeface="Times New Roman" pitchFamily="18" charset="0"/>
                        <a:ea typeface="+mn-ea"/>
                        <a:cs typeface="Times New Roman" pitchFamily="18" charset="0"/>
                      </a:endParaRPr>
                    </a:p>
                    <a:p>
                      <a:pPr>
                        <a:lnSpc>
                          <a:spcPts val="2160"/>
                        </a:lnSpc>
                      </a:pPr>
                      <a:r>
                        <a:rPr lang="en-US" sz="1800" kern="1200" dirty="0">
                          <a:solidFill>
                            <a:schemeClr val="dk1"/>
                          </a:solidFill>
                          <a:latin typeface="Times New Roman" pitchFamily="18" charset="0"/>
                          <a:ea typeface="+mn-ea"/>
                          <a:cs typeface="Times New Roman" pitchFamily="18" charset="0"/>
                        </a:rPr>
                        <a:t>Constitution of India-I year B.Sc </a:t>
                      </a:r>
                      <a:endParaRPr lang="en-IN" sz="1800" dirty="0">
                        <a:latin typeface="Times New Roman" pitchFamily="18" charset="0"/>
                        <a:cs typeface="Times New Roman" pitchFamily="18" charset="0"/>
                      </a:endParaRPr>
                    </a:p>
                  </a:txBody>
                  <a:tcPr/>
                </a:tc>
                <a:tc>
                  <a:txBody>
                    <a:bodyPr/>
                    <a:lstStyle/>
                    <a:p>
                      <a:pPr>
                        <a:lnSpc>
                          <a:spcPts val="2160"/>
                        </a:lnSpc>
                        <a:spcAft>
                          <a:spcPts val="0"/>
                        </a:spcAft>
                      </a:pPr>
                      <a:r>
                        <a:rPr lang="en-US" sz="1800" dirty="0">
                          <a:latin typeface="Times New Roman" pitchFamily="18" charset="0"/>
                          <a:ea typeface="Times New Roman"/>
                          <a:cs typeface="Times New Roman" pitchFamily="18" charset="0"/>
                        </a:rPr>
                        <a:t>External faculty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ts val="2160"/>
                        </a:lnSpc>
                        <a:spcAft>
                          <a:spcPts val="0"/>
                        </a:spcAft>
                      </a:pPr>
                      <a:endParaRPr lang="en-US" sz="1800" dirty="0">
                        <a:latin typeface="Times New Roman" pitchFamily="18" charset="0"/>
                        <a:ea typeface="Times New Roman"/>
                        <a:cs typeface="Times New Roman" pitchFamily="18" charset="0"/>
                      </a:endParaRPr>
                    </a:p>
                    <a:p>
                      <a:pPr>
                        <a:lnSpc>
                          <a:spcPts val="2160"/>
                        </a:lnSpc>
                        <a:spcAft>
                          <a:spcPts val="0"/>
                        </a:spcAft>
                      </a:pPr>
                      <a:r>
                        <a:rPr lang="en-US" sz="1800" dirty="0">
                          <a:latin typeface="Times New Roman" pitchFamily="18" charset="0"/>
                          <a:ea typeface="Times New Roman"/>
                          <a:cs typeface="Times New Roman" pitchFamily="18" charset="0"/>
                        </a:rPr>
                        <a:t>Academic Council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ts val="2160"/>
                        </a:lnSpc>
                        <a:spcAft>
                          <a:spcPts val="0"/>
                        </a:spcAft>
                      </a:pPr>
                      <a:r>
                        <a:rPr lang="en-US" sz="1800" dirty="0">
                          <a:latin typeface="Times New Roman" pitchFamily="18" charset="0"/>
                          <a:ea typeface="Times New Roman"/>
                          <a:cs typeface="Times New Roman" pitchFamily="18" charset="0"/>
                        </a:rPr>
                        <a:t>Students </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11" name="Title 10">
            <a:extLst>
              <a:ext uri="{FF2B5EF4-FFF2-40B4-BE49-F238E27FC236}">
                <a16:creationId xmlns:a16="http://schemas.microsoft.com/office/drawing/2014/main" id="{303EB027-8F1E-9404-69BC-6940DF58DDE1}"/>
              </a:ext>
            </a:extLst>
          </p:cNvPr>
          <p:cNvSpPr>
            <a:spLocks noGrp="1"/>
          </p:cNvSpPr>
          <p:nvPr>
            <p:ph type="title"/>
          </p:nvPr>
        </p:nvSpPr>
        <p:spPr>
          <a:xfrm>
            <a:off x="1930400" y="365125"/>
            <a:ext cx="9970868" cy="995213"/>
          </a:xfrm>
        </p:spPr>
        <p:txBody>
          <a:bodyPr>
            <a:normAutofit/>
          </a:bodyPr>
          <a:lstStyle/>
          <a:p>
            <a:r>
              <a:rPr lang="en-US" b="1" dirty="0">
                <a:solidFill>
                  <a:srgbClr val="002060"/>
                </a:solidFill>
              </a:rPr>
              <a:t>INTERNAL QUALITY ASSURANCE CELL (IQAC)</a:t>
            </a:r>
            <a:endParaRPr lang="en-US" dirty="0"/>
          </a:p>
        </p:txBody>
      </p:sp>
    </p:spTree>
    <p:extLst>
      <p:ext uri="{BB962C8B-B14F-4D97-AF65-F5344CB8AC3E}">
        <p14:creationId xmlns:p14="http://schemas.microsoft.com/office/powerpoint/2010/main" val="3805759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1741715" y="396359"/>
            <a:ext cx="9548586" cy="905390"/>
          </a:xfrm>
        </p:spPr>
        <p:txBody>
          <a:bodyPr>
            <a:normAutofit fontScale="90000"/>
          </a:bodyPr>
          <a:lstStyle/>
          <a:p>
            <a:r>
              <a:rPr lang="en-US" b="1" dirty="0">
                <a:solidFill>
                  <a:srgbClr val="002060"/>
                </a:solidFill>
              </a:rPr>
              <a:t>INTERNAL QUALITY ASSURANCE CELL (IQAC)</a:t>
            </a:r>
            <a:endParaRPr lang="en-IN" b="1" dirty="0">
              <a:solidFill>
                <a:srgbClr val="002060"/>
              </a:solidFill>
            </a:endParaRPr>
          </a:p>
        </p:txBody>
      </p:sp>
      <p:pic>
        <p:nvPicPr>
          <p:cNvPr id="6" name="Picture 1" descr="F:\2019\acharyalogo.png"/>
          <p:cNvPicPr>
            <a:picLocks noChangeAspect="1" noChangeArrowheads="1"/>
          </p:cNvPicPr>
          <p:nvPr/>
        </p:nvPicPr>
        <p:blipFill>
          <a:blip r:embed="rId2" cstate="print"/>
          <a:srcRect/>
          <a:stretch>
            <a:fillRect/>
          </a:stretch>
        </p:blipFill>
        <p:spPr bwMode="auto">
          <a:xfrm>
            <a:off x="142935" y="-82917"/>
            <a:ext cx="1076962" cy="1384666"/>
          </a:xfrm>
          <a:prstGeom prst="rect">
            <a:avLst/>
          </a:prstGeom>
          <a:noFill/>
        </p:spPr>
      </p:pic>
      <p:sp>
        <p:nvSpPr>
          <p:cNvPr id="7" name="Rectangle 6"/>
          <p:cNvSpPr/>
          <p:nvPr/>
        </p:nvSpPr>
        <p:spPr>
          <a:xfrm>
            <a:off x="977900" y="1612901"/>
            <a:ext cx="10312400" cy="830997"/>
          </a:xfrm>
          <a:prstGeom prst="rect">
            <a:avLst/>
          </a:prstGeom>
        </p:spPr>
        <p:txBody>
          <a:bodyPr wrap="square">
            <a:spAutoFit/>
          </a:bodyPr>
          <a:lstStyle/>
          <a:p>
            <a:endParaRPr lang="en-US" sz="2400" dirty="0">
              <a:hlinkClick r:id="rId3"/>
            </a:endParaRPr>
          </a:p>
          <a:p>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4040410579"/>
              </p:ext>
            </p:extLst>
          </p:nvPr>
        </p:nvGraphicFramePr>
        <p:xfrm>
          <a:off x="275771" y="1405466"/>
          <a:ext cx="11669487" cy="4220119"/>
        </p:xfrm>
        <a:graphic>
          <a:graphicData uri="http://schemas.openxmlformats.org/drawingml/2006/table">
            <a:tbl>
              <a:tblPr firstRow="1" bandRow="1">
                <a:tableStyleId>{5C22544A-7EE6-4342-B048-85BDC9FD1C3A}</a:tableStyleId>
              </a:tblPr>
              <a:tblGrid>
                <a:gridCol w="518315">
                  <a:extLst>
                    <a:ext uri="{9D8B030D-6E8A-4147-A177-3AD203B41FA5}">
                      <a16:colId xmlns:a16="http://schemas.microsoft.com/office/drawing/2014/main" val="20000"/>
                    </a:ext>
                  </a:extLst>
                </a:gridCol>
                <a:gridCol w="4575979">
                  <a:extLst>
                    <a:ext uri="{9D8B030D-6E8A-4147-A177-3AD203B41FA5}">
                      <a16:colId xmlns:a16="http://schemas.microsoft.com/office/drawing/2014/main" val="20001"/>
                    </a:ext>
                  </a:extLst>
                </a:gridCol>
                <a:gridCol w="1351463">
                  <a:extLst>
                    <a:ext uri="{9D8B030D-6E8A-4147-A177-3AD203B41FA5}">
                      <a16:colId xmlns:a16="http://schemas.microsoft.com/office/drawing/2014/main" val="20002"/>
                    </a:ext>
                  </a:extLst>
                </a:gridCol>
                <a:gridCol w="3639167">
                  <a:extLst>
                    <a:ext uri="{9D8B030D-6E8A-4147-A177-3AD203B41FA5}">
                      <a16:colId xmlns:a16="http://schemas.microsoft.com/office/drawing/2014/main" val="20003"/>
                    </a:ext>
                  </a:extLst>
                </a:gridCol>
                <a:gridCol w="1584563">
                  <a:extLst>
                    <a:ext uri="{9D8B030D-6E8A-4147-A177-3AD203B41FA5}">
                      <a16:colId xmlns:a16="http://schemas.microsoft.com/office/drawing/2014/main" val="20004"/>
                    </a:ext>
                  </a:extLst>
                </a:gridCol>
              </a:tblGrid>
              <a:tr h="374481">
                <a:tc>
                  <a:txBody>
                    <a:bodyPr/>
                    <a:lstStyle/>
                    <a:p>
                      <a:r>
                        <a:rPr lang="en-US" sz="1600" dirty="0" err="1">
                          <a:latin typeface="Times New Roman" pitchFamily="18" charset="0"/>
                          <a:cs typeface="Times New Roman" pitchFamily="18" charset="0"/>
                        </a:rPr>
                        <a:t>Sl.no</a:t>
                      </a:r>
                      <a:r>
                        <a:rPr lang="en-US" sz="1600" dirty="0">
                          <a:latin typeface="Times New Roman" pitchFamily="18" charset="0"/>
                          <a:cs typeface="Times New Roman" pitchFamily="18" charset="0"/>
                        </a:rPr>
                        <a:t>:</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Action Steps </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Resources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Committee /Dept</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Beneficiaries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60214">
                <a:tc>
                  <a:txBody>
                    <a:bodyPr/>
                    <a:lstStyle/>
                    <a:p>
                      <a:r>
                        <a:rPr lang="en-US" sz="1800" dirty="0">
                          <a:latin typeface="Times New Roman" pitchFamily="18" charset="0"/>
                          <a:cs typeface="Times New Roman" pitchFamily="18" charset="0"/>
                        </a:rPr>
                        <a:t>5.</a:t>
                      </a:r>
                      <a:endParaRPr lang="en-IN" sz="1800"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Introduction of e -learning courses </a:t>
                      </a:r>
                      <a:endParaRPr lang="en-IN" sz="1800" kern="1200" dirty="0">
                        <a:solidFill>
                          <a:schemeClr val="dk1"/>
                        </a:solidFill>
                        <a:latin typeface="Times New Roman" pitchFamily="18" charset="0"/>
                        <a:ea typeface="+mn-ea"/>
                        <a:cs typeface="Times New Roman" pitchFamily="18" charset="0"/>
                      </a:endParaRPr>
                    </a:p>
                    <a:p>
                      <a:r>
                        <a:rPr lang="en-US" sz="1800" kern="1200" dirty="0">
                          <a:solidFill>
                            <a:schemeClr val="dk1"/>
                          </a:solidFill>
                          <a:latin typeface="Times New Roman" pitchFamily="18" charset="0"/>
                          <a:ea typeface="+mn-ea"/>
                          <a:cs typeface="Times New Roman" pitchFamily="18" charset="0"/>
                        </a:rPr>
                        <a:t>MOOC courses for </a:t>
                      </a:r>
                      <a:endParaRPr lang="en-IN" sz="1800" kern="1200" dirty="0">
                        <a:solidFill>
                          <a:schemeClr val="dk1"/>
                        </a:solidFill>
                        <a:latin typeface="Times New Roman" pitchFamily="18" charset="0"/>
                        <a:ea typeface="+mn-ea"/>
                        <a:cs typeface="Times New Roman" pitchFamily="18" charset="0"/>
                      </a:endParaRPr>
                    </a:p>
                    <a:p>
                      <a:r>
                        <a:rPr lang="en-US" sz="1800" kern="1200" dirty="0">
                          <a:solidFill>
                            <a:schemeClr val="dk1"/>
                          </a:solidFill>
                          <a:latin typeface="Times New Roman" pitchFamily="18" charset="0"/>
                          <a:ea typeface="+mn-ea"/>
                          <a:cs typeface="Times New Roman" pitchFamily="18" charset="0"/>
                        </a:rPr>
                        <a:t>II </a:t>
                      </a:r>
                      <a:r>
                        <a:rPr lang="en-US" sz="1800" kern="1200" dirty="0" err="1">
                          <a:solidFill>
                            <a:schemeClr val="dk1"/>
                          </a:solidFill>
                          <a:latin typeface="Times New Roman" pitchFamily="18" charset="0"/>
                          <a:ea typeface="+mn-ea"/>
                          <a:cs typeface="Times New Roman" pitchFamily="18" charset="0"/>
                        </a:rPr>
                        <a:t>B.Sc</a:t>
                      </a:r>
                      <a:r>
                        <a:rPr lang="en-US" sz="1800" kern="1200" dirty="0">
                          <a:solidFill>
                            <a:schemeClr val="dk1"/>
                          </a:solidFill>
                          <a:latin typeface="Times New Roman" pitchFamily="18" charset="0"/>
                          <a:ea typeface="+mn-ea"/>
                          <a:cs typeface="Times New Roman" pitchFamily="18" charset="0"/>
                        </a:rPr>
                        <a:t> &amp; III </a:t>
                      </a:r>
                      <a:r>
                        <a:rPr lang="en-US" sz="1800" kern="1200" dirty="0" err="1">
                          <a:solidFill>
                            <a:schemeClr val="dk1"/>
                          </a:solidFill>
                          <a:latin typeface="Times New Roman" pitchFamily="18" charset="0"/>
                          <a:ea typeface="+mn-ea"/>
                          <a:cs typeface="Times New Roman" pitchFamily="18" charset="0"/>
                        </a:rPr>
                        <a:t>B.Sc</a:t>
                      </a:r>
                      <a:r>
                        <a:rPr lang="en-US" sz="1800" kern="1200" dirty="0">
                          <a:solidFill>
                            <a:schemeClr val="dk1"/>
                          </a:solidFill>
                          <a:latin typeface="Times New Roman" pitchFamily="18" charset="0"/>
                          <a:ea typeface="+mn-ea"/>
                          <a:cs typeface="Times New Roman" pitchFamily="18" charset="0"/>
                        </a:rPr>
                        <a:t> </a:t>
                      </a:r>
                      <a:endParaRPr lang="en-IN" sz="1800" kern="1200" dirty="0">
                        <a:solidFill>
                          <a:schemeClr val="dk1"/>
                        </a:solidFill>
                        <a:latin typeface="Times New Roman" pitchFamily="18" charset="0"/>
                        <a:ea typeface="+mn-ea"/>
                        <a:cs typeface="Times New Roman" pitchFamily="18" charset="0"/>
                      </a:endParaRPr>
                    </a:p>
                    <a:p>
                      <a:endParaRPr lang="en-IN" sz="1800" dirty="0">
                        <a:latin typeface="Times New Roman" pitchFamily="18" charset="0"/>
                        <a:cs typeface="Times New Roman" pitchFamily="18" charset="0"/>
                      </a:endParaRPr>
                    </a:p>
                  </a:txBody>
                  <a:tcPr/>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Faculty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Faculty</a:t>
                      </a:r>
                      <a:r>
                        <a:rPr lang="en-US" sz="1800" baseline="0" dirty="0">
                          <a:latin typeface="Times New Roman" pitchFamily="18" charset="0"/>
                          <a:ea typeface="Times New Roman"/>
                          <a:cs typeface="Times New Roman" pitchFamily="18" charset="0"/>
                        </a:rPr>
                        <a:t> Development /student development </a:t>
                      </a:r>
                      <a:endParaRPr lang="en-IN" sz="1800" dirty="0">
                        <a:latin typeface="Times New Roman" pitchFamily="18" charset="0"/>
                        <a:ea typeface="Times New Roman"/>
                        <a:cs typeface="Times New Roman" pitchFamily="18" charset="0"/>
                      </a:endParaRPr>
                    </a:p>
                    <a:p>
                      <a:pPr>
                        <a:lnSpc>
                          <a:spcPct val="115000"/>
                        </a:lnSpc>
                        <a:spcAft>
                          <a:spcPts val="0"/>
                        </a:spcAft>
                      </a:pPr>
                      <a:r>
                        <a:rPr lang="en-US" sz="1800" dirty="0">
                          <a:latin typeface="Times New Roman" pitchFamily="18" charset="0"/>
                          <a:ea typeface="Times New Roman"/>
                          <a:cs typeface="Times New Roman" pitchFamily="18" charset="0"/>
                        </a:rPr>
                        <a:t>Class coordinators</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Students &amp; Faculty </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1674465">
                <a:tc>
                  <a:txBody>
                    <a:bodyPr/>
                    <a:lstStyle/>
                    <a:p>
                      <a:r>
                        <a:rPr lang="en-US" sz="1800" dirty="0">
                          <a:latin typeface="Times New Roman" pitchFamily="18" charset="0"/>
                          <a:cs typeface="Times New Roman" pitchFamily="18" charset="0"/>
                        </a:rPr>
                        <a:t>6</a:t>
                      </a:r>
                      <a:endParaRPr lang="en-IN" sz="1800"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High level emphasis on latest teaching methodology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Concept mapping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Problem based learning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Group discussions (small &amp; large group)</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Flipped classroom </a:t>
                      </a:r>
                      <a:endParaRPr lang="en-IN" sz="1800" dirty="0">
                        <a:latin typeface="Times New Roman" pitchFamily="18" charset="0"/>
                        <a:cs typeface="Times New Roman" pitchFamily="18" charset="0"/>
                      </a:endParaRPr>
                    </a:p>
                  </a:txBody>
                  <a:tcPr/>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Faculty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err="1">
                          <a:latin typeface="Times New Roman" pitchFamily="18" charset="0"/>
                          <a:ea typeface="Times New Roman"/>
                          <a:cs typeface="Times New Roman" pitchFamily="18" charset="0"/>
                        </a:rPr>
                        <a:t>Programme</a:t>
                      </a:r>
                      <a:r>
                        <a:rPr lang="en-US" sz="1800" dirty="0">
                          <a:latin typeface="Times New Roman" pitchFamily="18" charset="0"/>
                          <a:ea typeface="Times New Roman"/>
                          <a:cs typeface="Times New Roman" pitchFamily="18" charset="0"/>
                        </a:rPr>
                        <a:t> coordinators </a:t>
                      </a:r>
                      <a:endParaRPr lang="en-IN" sz="1800" dirty="0">
                        <a:latin typeface="Times New Roman" pitchFamily="18" charset="0"/>
                        <a:ea typeface="Times New Roman"/>
                        <a:cs typeface="Times New Roman" pitchFamily="18" charset="0"/>
                      </a:endParaRPr>
                    </a:p>
                    <a:p>
                      <a:pPr>
                        <a:lnSpc>
                          <a:spcPct val="115000"/>
                        </a:lnSpc>
                        <a:spcAft>
                          <a:spcPts val="0"/>
                        </a:spcAft>
                      </a:pPr>
                      <a:r>
                        <a:rPr lang="en-US" sz="1800" dirty="0">
                          <a:latin typeface="Times New Roman" pitchFamily="18" charset="0"/>
                          <a:ea typeface="Times New Roman"/>
                          <a:cs typeface="Times New Roman" pitchFamily="18" charset="0"/>
                        </a:rPr>
                        <a:t>Class coordinators</a:t>
                      </a:r>
                      <a:endParaRPr lang="en-IN" sz="1800" dirty="0">
                        <a:latin typeface="Times New Roman" pitchFamily="18" charset="0"/>
                        <a:ea typeface="Times New Roman"/>
                        <a:cs typeface="Times New Roman" pitchFamily="18"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Times New Roman" pitchFamily="18" charset="0"/>
                          <a:ea typeface="Times New Roman"/>
                          <a:cs typeface="Times New Roman" pitchFamily="18" charset="0"/>
                        </a:rPr>
                        <a:t>Students &amp; Faculty </a:t>
                      </a:r>
                      <a:endParaRPr lang="en-IN" sz="1800" dirty="0">
                        <a:latin typeface="Times New Roman" pitchFamily="18" charset="0"/>
                        <a:ea typeface="Times New Roman"/>
                        <a:cs typeface="Times New Roman" pitchFamily="18" charset="0"/>
                      </a:endParaRPr>
                    </a:p>
                    <a:p>
                      <a:endParaRPr lang="en-IN" sz="18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714919">
                <a:tc>
                  <a:txBody>
                    <a:bodyPr/>
                    <a:lstStyle/>
                    <a:p>
                      <a:r>
                        <a:rPr lang="en-US" sz="1800" dirty="0">
                          <a:latin typeface="Times New Roman" pitchFamily="18" charset="0"/>
                          <a:cs typeface="Times New Roman" pitchFamily="18" charset="0"/>
                        </a:rPr>
                        <a:t>7</a:t>
                      </a:r>
                      <a:endParaRPr lang="en-IN" sz="1800"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Curricular feedback :</a:t>
                      </a:r>
                      <a:endParaRPr lang="en-IN" sz="1800" kern="1200" dirty="0">
                        <a:solidFill>
                          <a:schemeClr val="dk1"/>
                        </a:solidFill>
                        <a:latin typeface="Times New Roman" pitchFamily="18" charset="0"/>
                        <a:ea typeface="+mn-ea"/>
                        <a:cs typeface="Times New Roman" pitchFamily="18" charset="0"/>
                      </a:endParaRPr>
                    </a:p>
                    <a:p>
                      <a:r>
                        <a:rPr lang="en-US" sz="1800" kern="1200" dirty="0">
                          <a:solidFill>
                            <a:schemeClr val="dk1"/>
                          </a:solidFill>
                          <a:latin typeface="Times New Roman" pitchFamily="18" charset="0"/>
                          <a:ea typeface="+mn-ea"/>
                          <a:cs typeface="Times New Roman" pitchFamily="18" charset="0"/>
                        </a:rPr>
                        <a:t>Stakeholders </a:t>
                      </a:r>
                      <a:endParaRPr lang="en-IN" sz="1800" dirty="0">
                        <a:latin typeface="Times New Roman" pitchFamily="18" charset="0"/>
                        <a:cs typeface="Times New Roman" pitchFamily="18" charset="0"/>
                      </a:endParaRPr>
                    </a:p>
                  </a:txBody>
                  <a:tcPr/>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Faculty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a:latin typeface="Times New Roman" pitchFamily="18" charset="0"/>
                          <a:ea typeface="Times New Roman"/>
                          <a:cs typeface="Times New Roman" pitchFamily="18" charset="0"/>
                        </a:rPr>
                        <a:t>IQAC Coordinator </a:t>
                      </a:r>
                      <a:endParaRPr lang="en-IN" sz="1800">
                        <a:latin typeface="Times New Roman" pitchFamily="18" charset="0"/>
                        <a:ea typeface="Times New Roman"/>
                        <a:cs typeface="Times New Roman" pitchFamily="18" charset="0"/>
                      </a:endParaRPr>
                    </a:p>
                    <a:p>
                      <a:pPr>
                        <a:lnSpc>
                          <a:spcPct val="115000"/>
                        </a:lnSpc>
                        <a:spcAft>
                          <a:spcPts val="0"/>
                        </a:spcAft>
                      </a:pPr>
                      <a:r>
                        <a:rPr lang="en-US" sz="1800">
                          <a:latin typeface="Times New Roman" pitchFamily="18" charset="0"/>
                          <a:ea typeface="Times New Roman"/>
                          <a:cs typeface="Times New Roman" pitchFamily="18" charset="0"/>
                        </a:rPr>
                        <a:t>Programme coordinators </a:t>
                      </a:r>
                      <a:endParaRPr lang="en-IN" sz="180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Students and faculty </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11463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2119086" y="327025"/>
            <a:ext cx="9579428" cy="1036132"/>
          </a:xfrm>
        </p:spPr>
        <p:txBody>
          <a:bodyPr>
            <a:normAutofit fontScale="90000"/>
          </a:bodyPr>
          <a:lstStyle/>
          <a:p>
            <a:r>
              <a:rPr lang="en-US" b="1" dirty="0">
                <a:solidFill>
                  <a:srgbClr val="002060"/>
                </a:solidFill>
              </a:rPr>
              <a:t>INTERNAL QUALITY ASSURANCE CELL (IQAC)</a:t>
            </a:r>
            <a:endParaRPr lang="en-IN" b="1" dirty="0">
              <a:solidFill>
                <a:srgbClr val="002060"/>
              </a:solidFill>
            </a:endParaRPr>
          </a:p>
        </p:txBody>
      </p:sp>
      <p:pic>
        <p:nvPicPr>
          <p:cNvPr id="6" name="Picture 1" descr="F:\2019\acharyalogo.png"/>
          <p:cNvPicPr>
            <a:picLocks noChangeAspect="1" noChangeArrowheads="1"/>
          </p:cNvPicPr>
          <p:nvPr/>
        </p:nvPicPr>
        <p:blipFill>
          <a:blip r:embed="rId2" cstate="print"/>
          <a:srcRect/>
          <a:stretch>
            <a:fillRect/>
          </a:stretch>
        </p:blipFill>
        <p:spPr bwMode="auto">
          <a:xfrm>
            <a:off x="171964" y="-21509"/>
            <a:ext cx="1076962" cy="1384666"/>
          </a:xfrm>
          <a:prstGeom prst="rect">
            <a:avLst/>
          </a:prstGeom>
          <a:noFill/>
        </p:spPr>
      </p:pic>
      <p:sp>
        <p:nvSpPr>
          <p:cNvPr id="7" name="Rectangle 6"/>
          <p:cNvSpPr/>
          <p:nvPr/>
        </p:nvSpPr>
        <p:spPr>
          <a:xfrm>
            <a:off x="977900" y="1612901"/>
            <a:ext cx="10312400" cy="830997"/>
          </a:xfrm>
          <a:prstGeom prst="rect">
            <a:avLst/>
          </a:prstGeom>
        </p:spPr>
        <p:txBody>
          <a:bodyPr wrap="square">
            <a:spAutoFit/>
          </a:bodyPr>
          <a:lstStyle/>
          <a:p>
            <a:endParaRPr lang="en-US" sz="2400" dirty="0">
              <a:hlinkClick r:id="rId3"/>
            </a:endParaRPr>
          </a:p>
          <a:p>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2958770103"/>
              </p:ext>
            </p:extLst>
          </p:nvPr>
        </p:nvGraphicFramePr>
        <p:xfrm>
          <a:off x="325118" y="1489378"/>
          <a:ext cx="11562080" cy="3021497"/>
        </p:xfrm>
        <a:graphic>
          <a:graphicData uri="http://schemas.openxmlformats.org/drawingml/2006/table">
            <a:tbl>
              <a:tblPr firstRow="1" bandRow="1">
                <a:tableStyleId>{5C22544A-7EE6-4342-B048-85BDC9FD1C3A}</a:tableStyleId>
              </a:tblPr>
              <a:tblGrid>
                <a:gridCol w="579326">
                  <a:extLst>
                    <a:ext uri="{9D8B030D-6E8A-4147-A177-3AD203B41FA5}">
                      <a16:colId xmlns:a16="http://schemas.microsoft.com/office/drawing/2014/main" val="20000"/>
                    </a:ext>
                  </a:extLst>
                </a:gridCol>
                <a:gridCol w="4145734">
                  <a:extLst>
                    <a:ext uri="{9D8B030D-6E8A-4147-A177-3AD203B41FA5}">
                      <a16:colId xmlns:a16="http://schemas.microsoft.com/office/drawing/2014/main" val="20001"/>
                    </a:ext>
                  </a:extLst>
                </a:gridCol>
                <a:gridCol w="1661370">
                  <a:extLst>
                    <a:ext uri="{9D8B030D-6E8A-4147-A177-3AD203B41FA5}">
                      <a16:colId xmlns:a16="http://schemas.microsoft.com/office/drawing/2014/main" val="20002"/>
                    </a:ext>
                  </a:extLst>
                </a:gridCol>
                <a:gridCol w="3385855">
                  <a:extLst>
                    <a:ext uri="{9D8B030D-6E8A-4147-A177-3AD203B41FA5}">
                      <a16:colId xmlns:a16="http://schemas.microsoft.com/office/drawing/2014/main" val="20003"/>
                    </a:ext>
                  </a:extLst>
                </a:gridCol>
                <a:gridCol w="1789795">
                  <a:extLst>
                    <a:ext uri="{9D8B030D-6E8A-4147-A177-3AD203B41FA5}">
                      <a16:colId xmlns:a16="http://schemas.microsoft.com/office/drawing/2014/main" val="20004"/>
                    </a:ext>
                  </a:extLst>
                </a:gridCol>
              </a:tblGrid>
              <a:tr h="501011">
                <a:tc>
                  <a:txBody>
                    <a:bodyPr/>
                    <a:lstStyle/>
                    <a:p>
                      <a:r>
                        <a:rPr lang="en-US" sz="1600" dirty="0" err="1">
                          <a:latin typeface="Times New Roman" pitchFamily="18" charset="0"/>
                          <a:cs typeface="Times New Roman" pitchFamily="18" charset="0"/>
                        </a:rPr>
                        <a:t>Sl.no</a:t>
                      </a:r>
                      <a:r>
                        <a:rPr lang="en-US" sz="1600" dirty="0">
                          <a:latin typeface="Times New Roman" pitchFamily="18" charset="0"/>
                          <a:cs typeface="Times New Roman" pitchFamily="18" charset="0"/>
                        </a:rPr>
                        <a:t>:</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Action Steps </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Resources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Committee /Dept</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Beneficiaries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311988">
                <a:tc>
                  <a:txBody>
                    <a:bodyPr/>
                    <a:lstStyle/>
                    <a:p>
                      <a:r>
                        <a:rPr lang="en-US" sz="1800" dirty="0">
                          <a:latin typeface="Times New Roman" pitchFamily="18" charset="0"/>
                          <a:cs typeface="Times New Roman" pitchFamily="18" charset="0"/>
                        </a:rPr>
                        <a:t>8</a:t>
                      </a:r>
                      <a:endParaRPr lang="en-IN" sz="1800"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Research Workshop on</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Qualitative Research Methodology.</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Research Projects : UG &amp; PG students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Departmental research projects</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Publications .</a:t>
                      </a:r>
                      <a:endParaRPr lang="en-IN" sz="1800" kern="1200" dirty="0">
                        <a:solidFill>
                          <a:schemeClr val="dk1"/>
                        </a:solidFill>
                        <a:latin typeface="Times New Roman" pitchFamily="18" charset="0"/>
                        <a:ea typeface="+mn-ea"/>
                        <a:cs typeface="Times New Roman" pitchFamily="18" charset="0"/>
                      </a:endParaRPr>
                    </a:p>
                  </a:txBody>
                  <a:tcPr/>
                </a:tc>
                <a:tc>
                  <a:txBody>
                    <a:bodyPr/>
                    <a:lstStyle/>
                    <a:p>
                      <a:pPr>
                        <a:lnSpc>
                          <a:spcPct val="115000"/>
                        </a:lnSpc>
                        <a:spcAft>
                          <a:spcPts val="0"/>
                        </a:spcAft>
                      </a:pPr>
                      <a:r>
                        <a:rPr lang="en-US" sz="1800" dirty="0">
                          <a:latin typeface="Times New Roman"/>
                          <a:ea typeface="Times New Roman"/>
                          <a:cs typeface="Times New Roman"/>
                        </a:rPr>
                        <a:t>Faculty and students </a:t>
                      </a:r>
                      <a:endParaRPr lang="en-IN" sz="1800" dirty="0">
                        <a:latin typeface="Calibri"/>
                        <a:ea typeface="Times New Roman"/>
                        <a:cs typeface="Times New Roman"/>
                      </a:endParaRPr>
                    </a:p>
                  </a:txBody>
                  <a:tcPr marL="68580" marR="68580" marT="0" marB="0"/>
                </a:tc>
                <a:tc>
                  <a:txBody>
                    <a:bodyPr/>
                    <a:lstStyle/>
                    <a:p>
                      <a:pPr>
                        <a:lnSpc>
                          <a:spcPct val="115000"/>
                        </a:lnSpc>
                        <a:spcAft>
                          <a:spcPts val="0"/>
                        </a:spcAft>
                      </a:pPr>
                      <a:r>
                        <a:rPr lang="en-US" sz="1800" dirty="0">
                          <a:latin typeface="Times New Roman"/>
                          <a:ea typeface="Times New Roman"/>
                          <a:cs typeface="Times New Roman"/>
                        </a:rPr>
                        <a:t>IRB  ,CNE coordinator </a:t>
                      </a:r>
                      <a:endParaRPr lang="en-IN" sz="1800" dirty="0">
                        <a:latin typeface="Calibri"/>
                        <a:ea typeface="Times New Roman"/>
                        <a:cs typeface="Times New Roman"/>
                      </a:endParaRPr>
                    </a:p>
                    <a:p>
                      <a:pPr>
                        <a:lnSpc>
                          <a:spcPct val="115000"/>
                        </a:lnSpc>
                        <a:spcAft>
                          <a:spcPts val="0"/>
                        </a:spcAft>
                      </a:pPr>
                      <a:r>
                        <a:rPr lang="en-US" sz="1800" dirty="0">
                          <a:latin typeface="Times New Roman"/>
                          <a:ea typeface="Times New Roman"/>
                          <a:cs typeface="Times New Roman"/>
                        </a:rPr>
                        <a:t>HODs</a:t>
                      </a:r>
                      <a:endParaRPr lang="en-IN" sz="1800" dirty="0">
                        <a:latin typeface="Calibri"/>
                        <a:ea typeface="Times New Roman"/>
                        <a:cs typeface="Times New Roman"/>
                      </a:endParaRPr>
                    </a:p>
                  </a:txBody>
                  <a:tcPr marL="68580" marR="68580" marT="0" marB="0"/>
                </a:tc>
                <a:tc>
                  <a:txBody>
                    <a:bodyPr/>
                    <a:lstStyle/>
                    <a:p>
                      <a:pPr>
                        <a:lnSpc>
                          <a:spcPct val="115000"/>
                        </a:lnSpc>
                        <a:spcAft>
                          <a:spcPts val="0"/>
                        </a:spcAft>
                      </a:pPr>
                      <a:r>
                        <a:rPr lang="en-US" sz="1800" dirty="0">
                          <a:latin typeface="Times New Roman"/>
                          <a:ea typeface="Times New Roman"/>
                          <a:cs typeface="Times New Roman"/>
                        </a:rPr>
                        <a:t>Faculty and students </a:t>
                      </a:r>
                      <a:endParaRPr lang="en-IN" sz="1800" dirty="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979337">
                <a:tc>
                  <a:txBody>
                    <a:bodyPr/>
                    <a:lstStyle/>
                    <a:p>
                      <a:r>
                        <a:rPr lang="en-US" dirty="0">
                          <a:latin typeface="Times New Roman" pitchFamily="18" charset="0"/>
                          <a:cs typeface="Times New Roman" pitchFamily="18" charset="0"/>
                        </a:rPr>
                        <a:t>9</a:t>
                      </a:r>
                      <a:endParaRPr lang="en-IN"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To continue the NSS activities &amp; women’s cell activities </a:t>
                      </a:r>
                      <a:endParaRPr lang="en-IN" dirty="0">
                        <a:latin typeface="Times New Roman" pitchFamily="18" charset="0"/>
                        <a:cs typeface="Times New Roman" pitchFamily="18" charset="0"/>
                      </a:endParaRPr>
                    </a:p>
                  </a:txBody>
                  <a:tcPr/>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Faculty and students</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NSS Officer </a:t>
                      </a:r>
                      <a:endParaRPr lang="en-IN" sz="1800" dirty="0">
                        <a:latin typeface="Times New Roman" pitchFamily="18" charset="0"/>
                        <a:ea typeface="Times New Roman"/>
                        <a:cs typeface="Times New Roman" pitchFamily="18" charset="0"/>
                      </a:endParaRPr>
                    </a:p>
                    <a:p>
                      <a:pPr>
                        <a:lnSpc>
                          <a:spcPct val="115000"/>
                        </a:lnSpc>
                        <a:spcAft>
                          <a:spcPts val="0"/>
                        </a:spcAft>
                      </a:pPr>
                      <a:r>
                        <a:rPr lang="en-US" sz="1800" dirty="0">
                          <a:latin typeface="Times New Roman" pitchFamily="18" charset="0"/>
                          <a:ea typeface="Times New Roman"/>
                          <a:cs typeface="Times New Roman" pitchFamily="18" charset="0"/>
                        </a:rPr>
                        <a:t>Women’s cell coordinator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Society </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69436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1429657" y="327025"/>
            <a:ext cx="10312399" cy="1124404"/>
          </a:xfrm>
        </p:spPr>
        <p:txBody>
          <a:bodyPr>
            <a:normAutofit/>
          </a:bodyPr>
          <a:lstStyle/>
          <a:p>
            <a:r>
              <a:rPr lang="en-US" b="1" dirty="0">
                <a:solidFill>
                  <a:srgbClr val="002060"/>
                </a:solidFill>
              </a:rPr>
              <a:t>INTERNAL QUALITY ASSURANCE CELL (IQAC)</a:t>
            </a:r>
            <a:endParaRPr lang="en-IN" b="1" dirty="0">
              <a:solidFill>
                <a:srgbClr val="002060"/>
              </a:solidFill>
            </a:endParaRPr>
          </a:p>
        </p:txBody>
      </p:sp>
      <p:pic>
        <p:nvPicPr>
          <p:cNvPr id="6" name="Picture 1" descr="F:\2019\acharyalogo.png"/>
          <p:cNvPicPr>
            <a:picLocks noChangeAspect="1" noChangeArrowheads="1"/>
          </p:cNvPicPr>
          <p:nvPr/>
        </p:nvPicPr>
        <p:blipFill>
          <a:blip r:embed="rId2" cstate="print"/>
          <a:srcRect/>
          <a:stretch>
            <a:fillRect/>
          </a:stretch>
        </p:blipFill>
        <p:spPr bwMode="auto">
          <a:xfrm>
            <a:off x="128421" y="-106228"/>
            <a:ext cx="1076962" cy="1384666"/>
          </a:xfrm>
          <a:prstGeom prst="rect">
            <a:avLst/>
          </a:prstGeom>
          <a:noFill/>
        </p:spPr>
      </p:pic>
      <p:sp>
        <p:nvSpPr>
          <p:cNvPr id="7" name="Rectangle 6"/>
          <p:cNvSpPr/>
          <p:nvPr/>
        </p:nvSpPr>
        <p:spPr>
          <a:xfrm>
            <a:off x="977900" y="1612901"/>
            <a:ext cx="10312400" cy="830997"/>
          </a:xfrm>
          <a:prstGeom prst="rect">
            <a:avLst/>
          </a:prstGeom>
        </p:spPr>
        <p:txBody>
          <a:bodyPr wrap="square">
            <a:spAutoFit/>
          </a:bodyPr>
          <a:lstStyle/>
          <a:p>
            <a:endParaRPr lang="en-US" sz="2400" dirty="0">
              <a:hlinkClick r:id="rId3"/>
            </a:endParaRPr>
          </a:p>
          <a:p>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604458824"/>
              </p:ext>
            </p:extLst>
          </p:nvPr>
        </p:nvGraphicFramePr>
        <p:xfrm>
          <a:off x="882327" y="1638935"/>
          <a:ext cx="10713832" cy="4212433"/>
        </p:xfrm>
        <a:graphic>
          <a:graphicData uri="http://schemas.openxmlformats.org/drawingml/2006/table">
            <a:tbl>
              <a:tblPr firstRow="1" bandRow="1">
                <a:tableStyleId>{5C22544A-7EE6-4342-B048-85BDC9FD1C3A}</a:tableStyleId>
              </a:tblPr>
              <a:tblGrid>
                <a:gridCol w="598130">
                  <a:extLst>
                    <a:ext uri="{9D8B030D-6E8A-4147-A177-3AD203B41FA5}">
                      <a16:colId xmlns:a16="http://schemas.microsoft.com/office/drawing/2014/main" val="20000"/>
                    </a:ext>
                  </a:extLst>
                </a:gridCol>
                <a:gridCol w="5370286">
                  <a:extLst>
                    <a:ext uri="{9D8B030D-6E8A-4147-A177-3AD203B41FA5}">
                      <a16:colId xmlns:a16="http://schemas.microsoft.com/office/drawing/2014/main" val="20001"/>
                    </a:ext>
                  </a:extLst>
                </a:gridCol>
                <a:gridCol w="1973943">
                  <a:extLst>
                    <a:ext uri="{9D8B030D-6E8A-4147-A177-3AD203B41FA5}">
                      <a16:colId xmlns:a16="http://schemas.microsoft.com/office/drawing/2014/main" val="20002"/>
                    </a:ext>
                  </a:extLst>
                </a:gridCol>
                <a:gridCol w="1901371">
                  <a:extLst>
                    <a:ext uri="{9D8B030D-6E8A-4147-A177-3AD203B41FA5}">
                      <a16:colId xmlns:a16="http://schemas.microsoft.com/office/drawing/2014/main" val="20003"/>
                    </a:ext>
                  </a:extLst>
                </a:gridCol>
                <a:gridCol w="870102">
                  <a:extLst>
                    <a:ext uri="{9D8B030D-6E8A-4147-A177-3AD203B41FA5}">
                      <a16:colId xmlns:a16="http://schemas.microsoft.com/office/drawing/2014/main" val="20004"/>
                    </a:ext>
                  </a:extLst>
                </a:gridCol>
              </a:tblGrid>
              <a:tr h="270272">
                <a:tc>
                  <a:txBody>
                    <a:bodyPr/>
                    <a:lstStyle/>
                    <a:p>
                      <a:r>
                        <a:rPr lang="en-US" sz="1600" dirty="0" err="1">
                          <a:latin typeface="Times New Roman" pitchFamily="18" charset="0"/>
                          <a:cs typeface="Times New Roman" pitchFamily="18" charset="0"/>
                        </a:rPr>
                        <a:t>Sl.no</a:t>
                      </a:r>
                      <a:r>
                        <a:rPr lang="en-US" sz="1600" dirty="0">
                          <a:latin typeface="Times New Roman" pitchFamily="18" charset="0"/>
                          <a:cs typeface="Times New Roman" pitchFamily="18" charset="0"/>
                        </a:rPr>
                        <a:t>:</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Action Steps </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Resources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Committee /Dept</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Beneficiaries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621633">
                <a:tc>
                  <a:txBody>
                    <a:bodyPr/>
                    <a:lstStyle/>
                    <a:p>
                      <a:r>
                        <a:rPr lang="en-US" dirty="0">
                          <a:latin typeface="Times New Roman" pitchFamily="18" charset="0"/>
                          <a:cs typeface="Times New Roman" pitchFamily="18" charset="0"/>
                        </a:rPr>
                        <a:t>10</a:t>
                      </a:r>
                      <a:endParaRPr lang="en-IN" dirty="0">
                        <a:latin typeface="Times New Roman" pitchFamily="18" charset="0"/>
                        <a:cs typeface="Times New Roman" pitchFamily="18" charset="0"/>
                      </a:endParaRPr>
                    </a:p>
                  </a:txBody>
                  <a:tcPr/>
                </a:tc>
                <a:tc>
                  <a:txBody>
                    <a:bodyPr/>
                    <a:lstStyle/>
                    <a:p>
                      <a:r>
                        <a:rPr lang="en-US" sz="1800" b="1" kern="1200" dirty="0">
                          <a:solidFill>
                            <a:schemeClr val="dk1"/>
                          </a:solidFill>
                          <a:latin typeface="Times New Roman" pitchFamily="18" charset="0"/>
                          <a:ea typeface="+mn-ea"/>
                          <a:cs typeface="Times New Roman" pitchFamily="18" charset="0"/>
                        </a:rPr>
                        <a:t>Consultancy services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School health promotional activities at </a:t>
                      </a:r>
                      <a:r>
                        <a:rPr lang="en-US" sz="1800" kern="1200" dirty="0" err="1">
                          <a:solidFill>
                            <a:schemeClr val="dk1"/>
                          </a:solidFill>
                          <a:latin typeface="Times New Roman" pitchFamily="18" charset="0"/>
                          <a:ea typeface="+mn-ea"/>
                          <a:cs typeface="Times New Roman" pitchFamily="18" charset="0"/>
                        </a:rPr>
                        <a:t>govt.schools</a:t>
                      </a:r>
                      <a:r>
                        <a:rPr lang="en-US" sz="1800" kern="1200" dirty="0">
                          <a:solidFill>
                            <a:schemeClr val="dk1"/>
                          </a:solidFill>
                          <a:latin typeface="Times New Roman" pitchFamily="18" charset="0"/>
                          <a:ea typeface="+mn-ea"/>
                          <a:cs typeface="Times New Roman" pitchFamily="18" charset="0"/>
                        </a:rPr>
                        <a:t>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First aid –AIGS NSS volunteers </a:t>
                      </a:r>
                      <a:endParaRPr lang="en-IN" sz="1800" kern="1200" dirty="0">
                        <a:solidFill>
                          <a:schemeClr val="dk1"/>
                        </a:solidFill>
                        <a:latin typeface="Times New Roman" pitchFamily="18" charset="0"/>
                        <a:ea typeface="+mn-ea"/>
                        <a:cs typeface="Times New Roman" pitchFamily="18" charset="0"/>
                      </a:endParaRPr>
                    </a:p>
                    <a:p>
                      <a:r>
                        <a:rPr lang="en-US" sz="1800" kern="1200" dirty="0">
                          <a:solidFill>
                            <a:schemeClr val="dk1"/>
                          </a:solidFill>
                          <a:latin typeface="Times New Roman" pitchFamily="18" charset="0"/>
                          <a:ea typeface="+mn-ea"/>
                          <a:cs typeface="Times New Roman" pitchFamily="18" charset="0"/>
                        </a:rPr>
                        <a:t>Adoption of 4 villages for exchange of knowledge and for social betterment .</a:t>
                      </a:r>
                      <a:endParaRPr lang="en-IN" dirty="0">
                        <a:latin typeface="Times New Roman" pitchFamily="18" charset="0"/>
                        <a:cs typeface="Times New Roman" pitchFamily="18" charset="0"/>
                      </a:endParaRPr>
                    </a:p>
                  </a:txBody>
                  <a:tcPr/>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Faculty and students</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NSS Officer</a:t>
                      </a:r>
                      <a:endParaRPr lang="en-IN" sz="1800" dirty="0">
                        <a:latin typeface="Times New Roman" pitchFamily="18" charset="0"/>
                        <a:ea typeface="Times New Roman"/>
                        <a:cs typeface="Times New Roman" pitchFamily="18" charset="0"/>
                      </a:endParaRPr>
                    </a:p>
                    <a:p>
                      <a:pPr>
                        <a:lnSpc>
                          <a:spcPct val="115000"/>
                        </a:lnSpc>
                        <a:spcAft>
                          <a:spcPts val="0"/>
                        </a:spcAft>
                      </a:pPr>
                      <a:r>
                        <a:rPr lang="en-US" sz="1800" dirty="0">
                          <a:latin typeface="Times New Roman" pitchFamily="18" charset="0"/>
                          <a:ea typeface="Times New Roman"/>
                          <a:cs typeface="Times New Roman" pitchFamily="18" charset="0"/>
                        </a:rPr>
                        <a:t>Principal</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Society</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1842765">
                <a:tc>
                  <a:txBody>
                    <a:bodyPr/>
                    <a:lstStyle/>
                    <a:p>
                      <a:r>
                        <a:rPr lang="en-US" dirty="0">
                          <a:latin typeface="Times New Roman" pitchFamily="18" charset="0"/>
                          <a:cs typeface="Times New Roman" pitchFamily="18" charset="0"/>
                        </a:rPr>
                        <a:t>11</a:t>
                      </a:r>
                      <a:endParaRPr lang="en-IN"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Online Feedback system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Student feedback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Annual institutional feedback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Alumni feedback</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Exit interview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Parents </a:t>
                      </a:r>
                      <a:endParaRPr lang="en-IN" sz="1800" kern="1200" dirty="0">
                        <a:solidFill>
                          <a:schemeClr val="dk1"/>
                        </a:solidFill>
                        <a:latin typeface="Times New Roman" pitchFamily="18" charset="0"/>
                        <a:ea typeface="+mn-ea"/>
                        <a:cs typeface="Times New Roman" pitchFamily="18" charset="0"/>
                      </a:endParaRPr>
                    </a:p>
                    <a:p>
                      <a:pPr lvl="0"/>
                      <a:r>
                        <a:rPr lang="en-US" sz="1800" kern="1200" dirty="0">
                          <a:solidFill>
                            <a:schemeClr val="dk1"/>
                          </a:solidFill>
                          <a:latin typeface="Times New Roman" pitchFamily="18" charset="0"/>
                          <a:ea typeface="+mn-ea"/>
                          <a:cs typeface="Times New Roman" pitchFamily="18" charset="0"/>
                        </a:rPr>
                        <a:t>Employers </a:t>
                      </a:r>
                      <a:endParaRPr lang="en-IN" dirty="0">
                        <a:latin typeface="Times New Roman" pitchFamily="18" charset="0"/>
                        <a:cs typeface="Times New Roman" pitchFamily="18" charset="0"/>
                      </a:endParaRPr>
                    </a:p>
                  </a:txBody>
                  <a:tcPr/>
                </a:tc>
                <a:tc>
                  <a:txBody>
                    <a:bodyPr/>
                    <a:lstStyle/>
                    <a:p>
                      <a:pPr>
                        <a:lnSpc>
                          <a:spcPct val="115000"/>
                        </a:lnSpc>
                        <a:spcAft>
                          <a:spcPts val="0"/>
                        </a:spcAft>
                      </a:pP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kern="1200" dirty="0">
                          <a:solidFill>
                            <a:schemeClr val="dk1"/>
                          </a:solidFill>
                          <a:latin typeface="Times New Roman" pitchFamily="18" charset="0"/>
                          <a:ea typeface="+mn-ea"/>
                          <a:cs typeface="Times New Roman" pitchFamily="18" charset="0"/>
                        </a:rPr>
                        <a:t>IQAC </a:t>
                      </a:r>
                      <a:r>
                        <a:rPr lang="en-US" sz="1800" kern="1200" baseline="0" dirty="0">
                          <a:solidFill>
                            <a:schemeClr val="dk1"/>
                          </a:solidFill>
                          <a:latin typeface="Times New Roman" pitchFamily="18" charset="0"/>
                          <a:ea typeface="+mn-ea"/>
                          <a:cs typeface="Times New Roman" pitchFamily="18" charset="0"/>
                        </a:rPr>
                        <a:t> Members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762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1596571" y="327025"/>
            <a:ext cx="9693729" cy="1285875"/>
          </a:xfrm>
        </p:spPr>
        <p:txBody>
          <a:bodyPr>
            <a:normAutofit fontScale="90000"/>
          </a:bodyPr>
          <a:lstStyle/>
          <a:p>
            <a:r>
              <a:rPr lang="en-US" b="1" dirty="0">
                <a:solidFill>
                  <a:srgbClr val="002060"/>
                </a:solidFill>
              </a:rPr>
              <a:t>INTERNAL QUALITY ASSURANCE CELL (IQAC)</a:t>
            </a:r>
            <a:endParaRPr lang="en-IN" b="1" dirty="0">
              <a:solidFill>
                <a:srgbClr val="002060"/>
              </a:solidFill>
            </a:endParaRPr>
          </a:p>
        </p:txBody>
      </p:sp>
      <p:pic>
        <p:nvPicPr>
          <p:cNvPr id="6" name="Picture 1" descr="F:\2019\acharyalogo.png"/>
          <p:cNvPicPr>
            <a:picLocks noChangeAspect="1" noChangeArrowheads="1"/>
          </p:cNvPicPr>
          <p:nvPr/>
        </p:nvPicPr>
        <p:blipFill>
          <a:blip r:embed="rId2" cstate="print"/>
          <a:srcRect/>
          <a:stretch>
            <a:fillRect/>
          </a:stretch>
        </p:blipFill>
        <p:spPr bwMode="auto">
          <a:xfrm>
            <a:off x="180341" y="198119"/>
            <a:ext cx="1076962" cy="1414781"/>
          </a:xfrm>
          <a:prstGeom prst="rect">
            <a:avLst/>
          </a:prstGeom>
          <a:noFill/>
        </p:spPr>
      </p:pic>
      <p:sp>
        <p:nvSpPr>
          <p:cNvPr id="7" name="Rectangle 6"/>
          <p:cNvSpPr/>
          <p:nvPr/>
        </p:nvSpPr>
        <p:spPr>
          <a:xfrm>
            <a:off x="977900" y="1612901"/>
            <a:ext cx="10312400" cy="830997"/>
          </a:xfrm>
          <a:prstGeom prst="rect">
            <a:avLst/>
          </a:prstGeom>
        </p:spPr>
        <p:txBody>
          <a:bodyPr wrap="square">
            <a:spAutoFit/>
          </a:bodyPr>
          <a:lstStyle/>
          <a:p>
            <a:endParaRPr lang="en-US" sz="2400" dirty="0">
              <a:hlinkClick r:id="rId3"/>
            </a:endParaRPr>
          </a:p>
          <a:p>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2224317530"/>
              </p:ext>
            </p:extLst>
          </p:nvPr>
        </p:nvGraphicFramePr>
        <p:xfrm>
          <a:off x="1596570" y="2028399"/>
          <a:ext cx="9104448" cy="2861183"/>
        </p:xfrm>
        <a:graphic>
          <a:graphicData uri="http://schemas.openxmlformats.org/drawingml/2006/table">
            <a:tbl>
              <a:tblPr firstRow="1" bandRow="1">
                <a:tableStyleId>{5C22544A-7EE6-4342-B048-85BDC9FD1C3A}</a:tableStyleId>
              </a:tblPr>
              <a:tblGrid>
                <a:gridCol w="767952">
                  <a:extLst>
                    <a:ext uri="{9D8B030D-6E8A-4147-A177-3AD203B41FA5}">
                      <a16:colId xmlns:a16="http://schemas.microsoft.com/office/drawing/2014/main" val="20000"/>
                    </a:ext>
                  </a:extLst>
                </a:gridCol>
                <a:gridCol w="2952751">
                  <a:extLst>
                    <a:ext uri="{9D8B030D-6E8A-4147-A177-3AD203B41FA5}">
                      <a16:colId xmlns:a16="http://schemas.microsoft.com/office/drawing/2014/main" val="20001"/>
                    </a:ext>
                  </a:extLst>
                </a:gridCol>
                <a:gridCol w="1308229">
                  <a:extLst>
                    <a:ext uri="{9D8B030D-6E8A-4147-A177-3AD203B41FA5}">
                      <a16:colId xmlns:a16="http://schemas.microsoft.com/office/drawing/2014/main" val="20002"/>
                    </a:ext>
                  </a:extLst>
                </a:gridCol>
                <a:gridCol w="2666159">
                  <a:extLst>
                    <a:ext uri="{9D8B030D-6E8A-4147-A177-3AD203B41FA5}">
                      <a16:colId xmlns:a16="http://schemas.microsoft.com/office/drawing/2014/main" val="20003"/>
                    </a:ext>
                  </a:extLst>
                </a:gridCol>
                <a:gridCol w="1409357">
                  <a:extLst>
                    <a:ext uri="{9D8B030D-6E8A-4147-A177-3AD203B41FA5}">
                      <a16:colId xmlns:a16="http://schemas.microsoft.com/office/drawing/2014/main" val="20004"/>
                    </a:ext>
                  </a:extLst>
                </a:gridCol>
              </a:tblGrid>
              <a:tr h="278753">
                <a:tc>
                  <a:txBody>
                    <a:bodyPr/>
                    <a:lstStyle/>
                    <a:p>
                      <a:r>
                        <a:rPr lang="en-US" sz="1600" dirty="0" err="1">
                          <a:latin typeface="Times New Roman" pitchFamily="18" charset="0"/>
                          <a:cs typeface="Times New Roman" pitchFamily="18" charset="0"/>
                        </a:rPr>
                        <a:t>Sl.no</a:t>
                      </a:r>
                      <a:r>
                        <a:rPr lang="en-US" sz="1600" dirty="0">
                          <a:latin typeface="Times New Roman" pitchFamily="18" charset="0"/>
                          <a:cs typeface="Times New Roman" pitchFamily="18" charset="0"/>
                        </a:rPr>
                        <a:t>:</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Action Steps </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Resources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Committee /Dept</a:t>
                      </a:r>
                      <a:endParaRPr lang="en-IN" sz="1600" dirty="0">
                        <a:latin typeface="Times New Roman" pitchFamily="18" charset="0"/>
                        <a:cs typeface="Times New Roman" pitchFamily="18" charset="0"/>
                      </a:endParaRPr>
                    </a:p>
                  </a:txBody>
                  <a:tcPr/>
                </a:tc>
                <a:tc>
                  <a:txBody>
                    <a:bodyPr/>
                    <a:lstStyle/>
                    <a:p>
                      <a:r>
                        <a:rPr lang="en-US" sz="1600" dirty="0">
                          <a:latin typeface="Times New Roman" pitchFamily="18" charset="0"/>
                          <a:cs typeface="Times New Roman" pitchFamily="18" charset="0"/>
                        </a:rPr>
                        <a:t>Beneficiaries</a:t>
                      </a:r>
                      <a:r>
                        <a:rPr lang="en-US" sz="1600" baseline="0" dirty="0">
                          <a:latin typeface="Times New Roman" pitchFamily="18" charset="0"/>
                          <a:cs typeface="Times New Roman" pitchFamily="18" charset="0"/>
                        </a:rPr>
                        <a:t> </a:t>
                      </a:r>
                      <a:endParaRPr lang="en-IN" sz="1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32164">
                <a:tc>
                  <a:txBody>
                    <a:bodyPr/>
                    <a:lstStyle/>
                    <a:p>
                      <a:r>
                        <a:rPr lang="en-US" dirty="0">
                          <a:latin typeface="Times New Roman" pitchFamily="18" charset="0"/>
                          <a:cs typeface="Times New Roman" pitchFamily="18" charset="0"/>
                        </a:rPr>
                        <a:t>12</a:t>
                      </a:r>
                      <a:endParaRPr lang="en-IN"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AQAR </a:t>
                      </a:r>
                      <a:endParaRPr lang="en-IN" sz="1800" kern="1200" dirty="0">
                        <a:solidFill>
                          <a:schemeClr val="dk1"/>
                        </a:solidFill>
                        <a:latin typeface="Times New Roman" pitchFamily="18" charset="0"/>
                        <a:ea typeface="+mn-ea"/>
                        <a:cs typeface="Times New Roman" pitchFamily="18" charset="0"/>
                      </a:endParaRPr>
                    </a:p>
                    <a:p>
                      <a:r>
                        <a:rPr lang="en-US" sz="1800" kern="1200" dirty="0">
                          <a:solidFill>
                            <a:schemeClr val="dk1"/>
                          </a:solidFill>
                          <a:latin typeface="Times New Roman" pitchFamily="18" charset="0"/>
                          <a:ea typeface="+mn-ea"/>
                          <a:cs typeface="Times New Roman" pitchFamily="18" charset="0"/>
                        </a:rPr>
                        <a:t>Submission of AQAR </a:t>
                      </a:r>
                      <a:endParaRPr lang="en-IN" dirty="0">
                        <a:latin typeface="Times New Roman" pitchFamily="18" charset="0"/>
                        <a:cs typeface="Times New Roman" pitchFamily="18" charset="0"/>
                      </a:endParaRPr>
                    </a:p>
                  </a:txBody>
                  <a:tcPr/>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Faculty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IQAC TEAM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Society</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532164">
                <a:tc>
                  <a:txBody>
                    <a:bodyPr/>
                    <a:lstStyle/>
                    <a:p>
                      <a:r>
                        <a:rPr lang="en-US" dirty="0">
                          <a:latin typeface="Times New Roman" pitchFamily="18" charset="0"/>
                          <a:cs typeface="Times New Roman" pitchFamily="18" charset="0"/>
                        </a:rPr>
                        <a:t>13</a:t>
                      </a:r>
                      <a:endParaRPr lang="en-IN"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 Academic &amp; Administrative audit</a:t>
                      </a:r>
                      <a:endParaRPr lang="en-IN" dirty="0">
                        <a:latin typeface="Times New Roman" pitchFamily="18" charset="0"/>
                        <a:cs typeface="Times New Roman" pitchFamily="18" charset="0"/>
                      </a:endParaRPr>
                    </a:p>
                  </a:txBody>
                  <a:tcPr/>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Faculty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IQAC Coordinator</a:t>
                      </a:r>
                      <a:endParaRPr lang="en-IN" sz="1800" dirty="0">
                        <a:latin typeface="Times New Roman" pitchFamily="18" charset="0"/>
                        <a:ea typeface="Times New Roman"/>
                        <a:cs typeface="Times New Roman" pitchFamily="18" charset="0"/>
                      </a:endParaRPr>
                    </a:p>
                    <a:p>
                      <a:pPr>
                        <a:lnSpc>
                          <a:spcPct val="115000"/>
                        </a:lnSpc>
                        <a:spcAft>
                          <a:spcPts val="0"/>
                        </a:spcAft>
                      </a:pPr>
                      <a:r>
                        <a:rPr lang="en-US" sz="1800" dirty="0" err="1">
                          <a:latin typeface="Times New Roman" pitchFamily="18" charset="0"/>
                          <a:ea typeface="Times New Roman"/>
                          <a:cs typeface="Times New Roman" pitchFamily="18" charset="0"/>
                        </a:rPr>
                        <a:t>Programme</a:t>
                      </a:r>
                      <a:r>
                        <a:rPr lang="en-US" sz="1800" dirty="0">
                          <a:latin typeface="Times New Roman" pitchFamily="18" charset="0"/>
                          <a:ea typeface="Times New Roman"/>
                          <a:cs typeface="Times New Roman" pitchFamily="18" charset="0"/>
                        </a:rPr>
                        <a:t> coordinators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532164">
                <a:tc>
                  <a:txBody>
                    <a:bodyPr/>
                    <a:lstStyle/>
                    <a:p>
                      <a:r>
                        <a:rPr lang="en-US" dirty="0">
                          <a:latin typeface="Times New Roman" pitchFamily="18" charset="0"/>
                          <a:cs typeface="Times New Roman" pitchFamily="18" charset="0"/>
                        </a:rPr>
                        <a:t>14</a:t>
                      </a:r>
                      <a:endParaRPr lang="en-IN"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Workshop for students on “soft skills development “</a:t>
                      </a:r>
                      <a:endParaRPr lang="en-IN" dirty="0">
                        <a:latin typeface="Times New Roman" pitchFamily="18" charset="0"/>
                        <a:cs typeface="Times New Roman" pitchFamily="18" charset="0"/>
                      </a:endParaRPr>
                    </a:p>
                  </a:txBody>
                  <a:tcPr/>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External faculty</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err="1">
                          <a:latin typeface="Times New Roman" pitchFamily="18" charset="0"/>
                          <a:ea typeface="Times New Roman"/>
                          <a:cs typeface="Times New Roman" pitchFamily="18" charset="0"/>
                        </a:rPr>
                        <a:t>Programme</a:t>
                      </a:r>
                      <a:r>
                        <a:rPr lang="en-US" sz="1800" dirty="0">
                          <a:latin typeface="Times New Roman" pitchFamily="18" charset="0"/>
                          <a:ea typeface="Times New Roman"/>
                          <a:cs typeface="Times New Roman" pitchFamily="18" charset="0"/>
                        </a:rPr>
                        <a:t> coordinators</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Students</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503550">
                <a:tc>
                  <a:txBody>
                    <a:bodyPr/>
                    <a:lstStyle/>
                    <a:p>
                      <a:r>
                        <a:rPr lang="en-US" dirty="0">
                          <a:latin typeface="Times New Roman" pitchFamily="18" charset="0"/>
                          <a:cs typeface="Times New Roman" pitchFamily="18" charset="0"/>
                        </a:rPr>
                        <a:t>15</a:t>
                      </a:r>
                      <a:endParaRPr lang="en-IN" dirty="0">
                        <a:latin typeface="Times New Roman" pitchFamily="18" charset="0"/>
                        <a:cs typeface="Times New Roman" pitchFamily="18" charset="0"/>
                      </a:endParaRPr>
                    </a:p>
                  </a:txBody>
                  <a:tcPr/>
                </a:tc>
                <a:tc>
                  <a:txBody>
                    <a:bodyPr/>
                    <a:lstStyle/>
                    <a:p>
                      <a:r>
                        <a:rPr lang="en-US" sz="1800" kern="1200" dirty="0">
                          <a:solidFill>
                            <a:schemeClr val="dk1"/>
                          </a:solidFill>
                          <a:latin typeface="Times New Roman" pitchFamily="18" charset="0"/>
                          <a:ea typeface="+mn-ea"/>
                          <a:cs typeface="Times New Roman" pitchFamily="18" charset="0"/>
                        </a:rPr>
                        <a:t>ICT enabled classrooms </a:t>
                      </a:r>
                      <a:endParaRPr lang="en-IN" dirty="0">
                        <a:latin typeface="Times New Roman" pitchFamily="18" charset="0"/>
                        <a:cs typeface="Times New Roman" pitchFamily="18" charset="0"/>
                      </a:endParaRPr>
                    </a:p>
                  </a:txBody>
                  <a:tcPr/>
                </a:tc>
                <a:tc>
                  <a:txBody>
                    <a:bodyPr/>
                    <a:lstStyle/>
                    <a:p>
                      <a:pPr>
                        <a:lnSpc>
                          <a:spcPct val="115000"/>
                        </a:lnSpc>
                        <a:spcAft>
                          <a:spcPts val="0"/>
                        </a:spcAft>
                      </a:pP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Principal </a:t>
                      </a:r>
                      <a:endParaRPr lang="en-IN" sz="1800" dirty="0">
                        <a:latin typeface="Times New Roman" pitchFamily="18" charset="0"/>
                        <a:ea typeface="Times New Roman"/>
                        <a:cs typeface="Times New Roman" pitchFamily="18" charset="0"/>
                      </a:endParaRPr>
                    </a:p>
                  </a:txBody>
                  <a:tcPr marL="68580" marR="68580" marT="0" marB="0"/>
                </a:tc>
                <a:tc>
                  <a:txBody>
                    <a:bodyPr/>
                    <a:lstStyle/>
                    <a:p>
                      <a:pPr>
                        <a:lnSpc>
                          <a:spcPct val="115000"/>
                        </a:lnSpc>
                        <a:spcAft>
                          <a:spcPts val="0"/>
                        </a:spcAft>
                      </a:pPr>
                      <a:r>
                        <a:rPr lang="en-US" sz="1800" dirty="0">
                          <a:latin typeface="Times New Roman" pitchFamily="18" charset="0"/>
                          <a:ea typeface="Times New Roman"/>
                          <a:cs typeface="Times New Roman" pitchFamily="18" charset="0"/>
                        </a:rPr>
                        <a:t>Students &amp; faculty</a:t>
                      </a:r>
                      <a:endParaRPr lang="en-IN" sz="1800" dirty="0">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0597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7" name="Rectangle 3081">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9" name="Rectangle 3083">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838200" y="4440602"/>
            <a:ext cx="3300663" cy="1645920"/>
          </a:xfrm>
        </p:spPr>
        <p:txBody>
          <a:bodyPr>
            <a:normAutofit fontScale="90000"/>
          </a:bodyPr>
          <a:lstStyle/>
          <a:p>
            <a:br>
              <a:rPr lang="en-US" sz="1800" b="1" i="1" u="sng" dirty="0">
                <a:latin typeface="Times New Roman" pitchFamily="18" charset="0"/>
                <a:cs typeface="Times New Roman" pitchFamily="18" charset="0"/>
              </a:rPr>
            </a:br>
            <a:br>
              <a:rPr lang="en-US" sz="1800" b="1" i="1" u="sng" dirty="0">
                <a:latin typeface="Times New Roman" pitchFamily="18" charset="0"/>
                <a:cs typeface="Times New Roman" pitchFamily="18" charset="0"/>
              </a:rPr>
            </a:br>
            <a:r>
              <a:rPr lang="en-US" sz="3100" b="1" dirty="0">
                <a:cs typeface="Times New Roman" pitchFamily="18" charset="0"/>
              </a:rPr>
              <a:t>Seminar On Overview On National Accreditation Board For Hospital</a:t>
            </a:r>
            <a:br>
              <a:rPr lang="en-US" sz="2200" b="1" i="1" dirty="0">
                <a:cs typeface="Times New Roman" pitchFamily="18" charset="0"/>
              </a:rPr>
            </a:br>
            <a:endParaRPr lang="en-IN" sz="1800" b="1" dirty="0">
              <a:cs typeface="Times New Roman" pitchFamily="18" charset="0"/>
            </a:endParaRPr>
          </a:p>
        </p:txBody>
      </p:sp>
      <p:pic>
        <p:nvPicPr>
          <p:cNvPr id="6" name="Picture 1" descr="F:\2019\acharyalogo.png"/>
          <p:cNvPicPr>
            <a:picLocks noChangeAspect="1" noChangeArrowheads="1"/>
          </p:cNvPicPr>
          <p:nvPr/>
        </p:nvPicPr>
        <p:blipFill>
          <a:blip r:embed="rId2" cstate="print"/>
          <a:stretch>
            <a:fillRect/>
          </a:stretch>
        </p:blipFill>
        <p:spPr bwMode="auto">
          <a:xfrm>
            <a:off x="931109" y="365760"/>
            <a:ext cx="2831059" cy="3639935"/>
          </a:xfrm>
          <a:prstGeom prst="rect">
            <a:avLst/>
          </a:prstGeom>
          <a:noFill/>
        </p:spPr>
      </p:pic>
      <p:pic>
        <p:nvPicPr>
          <p:cNvPr id="3075" name="Picture 3" descr="C:\Users\Admin\Downloads\IMG-20220714-WA0003.jpg"/>
          <p:cNvPicPr>
            <a:picLocks noChangeAspect="1" noChangeArrowheads="1"/>
          </p:cNvPicPr>
          <p:nvPr/>
        </p:nvPicPr>
        <p:blipFill>
          <a:blip r:embed="rId3"/>
          <a:stretch>
            <a:fillRect/>
          </a:stretch>
        </p:blipFill>
        <p:spPr bwMode="auto">
          <a:xfrm>
            <a:off x="4345915" y="841247"/>
            <a:ext cx="3584448" cy="2688336"/>
          </a:xfrm>
          <a:prstGeom prst="rect">
            <a:avLst/>
          </a:prstGeom>
          <a:noFill/>
        </p:spPr>
      </p:pic>
      <p:pic>
        <p:nvPicPr>
          <p:cNvPr id="3074" name="Picture 2" descr="C:\Users\Admin\Downloads\IMG-20220714-WA0002.jpg"/>
          <p:cNvPicPr>
            <a:picLocks noChangeAspect="1" noChangeArrowheads="1"/>
          </p:cNvPicPr>
          <p:nvPr/>
        </p:nvPicPr>
        <p:blipFill>
          <a:blip r:embed="rId4"/>
          <a:stretch>
            <a:fillRect/>
          </a:stretch>
        </p:blipFill>
        <p:spPr bwMode="auto">
          <a:xfrm>
            <a:off x="8137415" y="841247"/>
            <a:ext cx="3584448" cy="2688336"/>
          </a:xfrm>
          <a:prstGeom prst="rect">
            <a:avLst/>
          </a:prstGeom>
          <a:noFill/>
        </p:spPr>
      </p:pic>
      <p:sp>
        <p:nvSpPr>
          <p:cNvPr id="3086" name="Rectangle 3085">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88" name="Rectangle 3087">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0" name="Content Placeholder 3078">
            <a:extLst>
              <a:ext uri="{FF2B5EF4-FFF2-40B4-BE49-F238E27FC236}">
                <a16:creationId xmlns:a16="http://schemas.microsoft.com/office/drawing/2014/main" id="{1A662BB1-FEBC-F578-DB23-C9D1C7051552}"/>
              </a:ext>
            </a:extLst>
          </p:cNvPr>
          <p:cNvSpPr>
            <a:spLocks noGrp="1"/>
          </p:cNvSpPr>
          <p:nvPr>
            <p:ph idx="1"/>
          </p:nvPr>
        </p:nvSpPr>
        <p:spPr>
          <a:xfrm>
            <a:off x="4578824" y="4440602"/>
            <a:ext cx="6860184" cy="1645920"/>
          </a:xfrm>
        </p:spPr>
        <p:txBody>
          <a:bodyPr anchor="ctr">
            <a:normAutofit/>
          </a:bodyPr>
          <a:lstStyle/>
          <a:p>
            <a:pPr marL="0" indent="0">
              <a:buNone/>
            </a:pPr>
            <a:r>
              <a:rPr lang="en-US" sz="3200" b="1" dirty="0"/>
              <a:t>As IQAC Inniatives </a:t>
            </a:r>
          </a:p>
        </p:txBody>
      </p:sp>
      <p:sp>
        <p:nvSpPr>
          <p:cNvPr id="7" name="Rectangle 6"/>
          <p:cNvSpPr/>
          <p:nvPr/>
        </p:nvSpPr>
        <p:spPr>
          <a:xfrm>
            <a:off x="2257425" y="1612903"/>
            <a:ext cx="7734300" cy="907941"/>
          </a:xfrm>
          <a:prstGeom prst="rect">
            <a:avLst/>
          </a:prstGeom>
        </p:spPr>
        <p:txBody>
          <a:bodyPr wrap="square">
            <a:spAutoFit/>
          </a:bodyPr>
          <a:lstStyle/>
          <a:p>
            <a:pPr>
              <a:spcAft>
                <a:spcPts val="600"/>
              </a:spcAft>
            </a:pPr>
            <a:endParaRPr lang="en-US" sz="2400">
              <a:hlinkClick r:id="rId5"/>
            </a:endParaRPr>
          </a:p>
          <a:p>
            <a:pPr>
              <a:spcAft>
                <a:spcPts val="600"/>
              </a:spcAft>
            </a:pPr>
            <a:endParaRPr lang="en-US" sz="2400"/>
          </a:p>
        </p:txBody>
      </p:sp>
    </p:spTree>
    <p:extLst>
      <p:ext uri="{BB962C8B-B14F-4D97-AF65-F5344CB8AC3E}">
        <p14:creationId xmlns:p14="http://schemas.microsoft.com/office/powerpoint/2010/main" val="1102272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1574D71B-7917-4BD7-887C-1D652DB0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7597529" y="2751293"/>
            <a:ext cx="4136783" cy="170992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100" b="0" i="0" u="none" strike="noStrike" kern="1200" cap="none" spc="0" normalizeH="0" baseline="0" noProof="0" dirty="0">
                <a:ln>
                  <a:noFill/>
                </a:ln>
                <a:solidFill>
                  <a:prstClr val="black"/>
                </a:solidFill>
                <a:effectLst/>
                <a:uLnTx/>
                <a:uFillTx/>
                <a:latin typeface="Albertus"/>
                <a:ea typeface="+mn-ea"/>
                <a:cs typeface="+mn-cs"/>
              </a:rPr>
              <a:t>Clinical  Report</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5100" dirty="0">
                <a:solidFill>
                  <a:prstClr val="black"/>
                </a:solidFill>
                <a:latin typeface="Albertus"/>
              </a:rPr>
              <a:t>2021-2022</a:t>
            </a:r>
            <a:r>
              <a:rPr kumimoji="0" lang="en-US" sz="5100" b="0" i="0" u="none" strike="noStrike" kern="1200" cap="none" spc="0" normalizeH="0" baseline="0" noProof="0" dirty="0">
                <a:ln>
                  <a:noFill/>
                </a:ln>
                <a:solidFill>
                  <a:prstClr val="black"/>
                </a:solidFill>
                <a:effectLst/>
                <a:uLnTx/>
                <a:uFillTx/>
                <a:latin typeface="Albertus"/>
                <a:ea typeface="+mn-ea"/>
                <a:cs typeface="+mn-cs"/>
              </a:rPr>
              <a:t> </a:t>
            </a:r>
          </a:p>
        </p:txBody>
      </p:sp>
      <p:sp>
        <p:nvSpPr>
          <p:cNvPr id="72" name="Rectangle 7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5660" y="145634"/>
            <a:ext cx="1715478" cy="6926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505" name="Picture 1" descr="F:\2019\acharyalogo.png"/>
          <p:cNvPicPr>
            <a:picLocks noChangeAspect="1" noChangeArrowheads="1"/>
          </p:cNvPicPr>
          <p:nvPr/>
        </p:nvPicPr>
        <p:blipFill>
          <a:blip r:embed="rId2" cstate="print"/>
          <a:stretch>
            <a:fillRect/>
          </a:stretch>
        </p:blipFill>
        <p:spPr bwMode="auto">
          <a:xfrm>
            <a:off x="1557300" y="538941"/>
            <a:ext cx="4379424" cy="5632704"/>
          </a:xfrm>
          <a:prstGeom prst="rect">
            <a:avLst/>
          </a:prstGeom>
          <a:noFill/>
        </p:spPr>
      </p:pic>
      <p:sp>
        <p:nvSpPr>
          <p:cNvPr id="76" name="Rectangle 75">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0788"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02878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73C8F-2C7A-87BB-554B-B3D462F40EF3}"/>
              </a:ext>
            </a:extLst>
          </p:cNvPr>
          <p:cNvSpPr>
            <a:spLocks noGrp="1"/>
          </p:cNvSpPr>
          <p:nvPr>
            <p:ph type="title"/>
          </p:nvPr>
        </p:nvSpPr>
        <p:spPr>
          <a:xfrm>
            <a:off x="2996418" y="365126"/>
            <a:ext cx="8992382" cy="760290"/>
          </a:xfrm>
        </p:spPr>
        <p:txBody>
          <a:bodyPr>
            <a:normAutofit/>
          </a:bodyPr>
          <a:lstStyle/>
          <a:p>
            <a:r>
              <a:rPr lang="en-US" dirty="0"/>
              <a:t>List of Hospital affiliated  2021-2022</a:t>
            </a:r>
          </a:p>
        </p:txBody>
      </p:sp>
      <p:pic>
        <p:nvPicPr>
          <p:cNvPr id="4" name="Picture 1" descr="F:\2019\acharyalogo.png">
            <a:extLst>
              <a:ext uri="{FF2B5EF4-FFF2-40B4-BE49-F238E27FC236}">
                <a16:creationId xmlns:a16="http://schemas.microsoft.com/office/drawing/2014/main" id="{D78C96CA-5803-5209-836C-8674579FFE51}"/>
              </a:ext>
            </a:extLst>
          </p:cNvPr>
          <p:cNvPicPr>
            <a:picLocks noChangeAspect="1" noChangeArrowheads="1"/>
          </p:cNvPicPr>
          <p:nvPr/>
        </p:nvPicPr>
        <p:blipFill>
          <a:blip r:embed="rId2" cstate="print"/>
          <a:srcRect/>
          <a:stretch>
            <a:fillRect/>
          </a:stretch>
        </p:blipFill>
        <p:spPr bwMode="auto">
          <a:xfrm>
            <a:off x="81738" y="0"/>
            <a:ext cx="1341606" cy="1422670"/>
          </a:xfrm>
          <a:prstGeom prst="rect">
            <a:avLst/>
          </a:prstGeom>
          <a:noFill/>
        </p:spPr>
      </p:pic>
      <p:graphicFrame>
        <p:nvGraphicFramePr>
          <p:cNvPr id="10" name="Table 9">
            <a:extLst>
              <a:ext uri="{FF2B5EF4-FFF2-40B4-BE49-F238E27FC236}">
                <a16:creationId xmlns:a16="http://schemas.microsoft.com/office/drawing/2014/main" id="{1AA5A74D-ABA9-9263-B2EA-890D052ACA0D}"/>
              </a:ext>
            </a:extLst>
          </p:cNvPr>
          <p:cNvGraphicFramePr>
            <a:graphicFrameLocks noGrp="1"/>
          </p:cNvGraphicFramePr>
          <p:nvPr/>
        </p:nvGraphicFramePr>
        <p:xfrm>
          <a:off x="457200" y="1576553"/>
          <a:ext cx="11209284" cy="5171085"/>
        </p:xfrm>
        <a:graphic>
          <a:graphicData uri="http://schemas.openxmlformats.org/drawingml/2006/table">
            <a:tbl>
              <a:tblPr firstRow="1" firstCol="1" bandRow="1">
                <a:tableStyleId>{5C22544A-7EE6-4342-B048-85BDC9FD1C3A}</a:tableStyleId>
              </a:tblPr>
              <a:tblGrid>
                <a:gridCol w="5604642">
                  <a:extLst>
                    <a:ext uri="{9D8B030D-6E8A-4147-A177-3AD203B41FA5}">
                      <a16:colId xmlns:a16="http://schemas.microsoft.com/office/drawing/2014/main" val="1838275634"/>
                    </a:ext>
                  </a:extLst>
                </a:gridCol>
                <a:gridCol w="5604642">
                  <a:extLst>
                    <a:ext uri="{9D8B030D-6E8A-4147-A177-3AD203B41FA5}">
                      <a16:colId xmlns:a16="http://schemas.microsoft.com/office/drawing/2014/main" val="1178757310"/>
                    </a:ext>
                  </a:extLst>
                </a:gridCol>
              </a:tblGrid>
              <a:tr h="344739">
                <a:tc>
                  <a:txBody>
                    <a:bodyPr/>
                    <a:lstStyle/>
                    <a:p>
                      <a:pPr algn="ctr">
                        <a:lnSpc>
                          <a:spcPct val="107000"/>
                        </a:lnSpc>
                        <a:spcAft>
                          <a:spcPts val="800"/>
                        </a:spcAft>
                      </a:pPr>
                      <a:r>
                        <a:rPr lang="en-US" sz="1600" dirty="0">
                          <a:effectLst/>
                          <a:latin typeface="Times New Roman" panose="02020603050405020304" pitchFamily="18" charset="0"/>
                          <a:cs typeface="Times New Roman" panose="02020603050405020304" pitchFamily="18" charset="0"/>
                        </a:rPr>
                        <a:t>Clinical Specialty</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a:effectLst/>
                          <a:latin typeface="Times New Roman" panose="02020603050405020304" pitchFamily="18" charset="0"/>
                          <a:cs typeface="Times New Roman" panose="02020603050405020304" pitchFamily="18" charset="0"/>
                        </a:rPr>
                        <a:t>Name of the Hospital</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1080435"/>
                  </a:ext>
                </a:extLst>
              </a:tr>
              <a:tr h="344739">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Nursing Foundation</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latin typeface="Times New Roman" panose="02020603050405020304" pitchFamily="18" charset="0"/>
                          <a:cs typeface="Times New Roman" panose="02020603050405020304" pitchFamily="18" charset="0"/>
                        </a:rPr>
                        <a:t>ESIC Hospital</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7381844"/>
                  </a:ext>
                </a:extLst>
              </a:tr>
              <a:tr h="344739">
                <a:tc rowSpan="2">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Medical Surgical Nursing -I</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latin typeface="Times New Roman" panose="02020603050405020304" pitchFamily="18" charset="0"/>
                          <a:cs typeface="Times New Roman" panose="02020603050405020304" pitchFamily="18" charset="0"/>
                        </a:rPr>
                        <a:t>ESIC Hospital</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3328689"/>
                  </a:ext>
                </a:extLst>
              </a:tr>
              <a:tr h="344739">
                <a:tc vMerge="1">
                  <a:txBody>
                    <a:bodyPr/>
                    <a:lstStyle/>
                    <a:p>
                      <a:endParaRPr lang="en-IN"/>
                    </a:p>
                  </a:txBody>
                  <a:tcP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Victoria hospital</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78646870"/>
                  </a:ext>
                </a:extLst>
              </a:tr>
              <a:tr h="344739">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Community Health Nursing - I</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PHC  Silebepura village, Susvegatta village</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0041481"/>
                  </a:ext>
                </a:extLst>
              </a:tr>
              <a:tr h="344739">
                <a:tc rowSpan="2">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Medical Surgical Nursing -II</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ESIC Hospital</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1585916"/>
                  </a:ext>
                </a:extLst>
              </a:tr>
              <a:tr h="344739">
                <a:tc vMerge="1">
                  <a:txBody>
                    <a:bodyPr/>
                    <a:lstStyle/>
                    <a:p>
                      <a:endParaRPr lang="en-IN"/>
                    </a:p>
                  </a:txBody>
                  <a:tcP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Victoria Hospital</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7060376"/>
                  </a:ext>
                </a:extLst>
              </a:tr>
              <a:tr h="344739">
                <a:tc>
                  <a:txBody>
                    <a:bodyPr/>
                    <a:lstStyle/>
                    <a:p>
                      <a:pPr>
                        <a:lnSpc>
                          <a:spcPct val="107000"/>
                        </a:lnSpc>
                        <a:spcAft>
                          <a:spcPts val="800"/>
                        </a:spcAft>
                      </a:pPr>
                      <a:r>
                        <a:rPr lang="en-US" sz="1600">
                          <a:effectLst/>
                          <a:latin typeface="Times New Roman" panose="02020603050405020304" pitchFamily="18" charset="0"/>
                          <a:cs typeface="Times New Roman" panose="02020603050405020304" pitchFamily="18" charset="0"/>
                        </a:rPr>
                        <a:t>Mental Health Nursing</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Spandana Hospital</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5823036"/>
                  </a:ext>
                </a:extLst>
              </a:tr>
              <a:tr h="344739">
                <a:tc>
                  <a:txBody>
                    <a:bodyPr/>
                    <a:lstStyle/>
                    <a:p>
                      <a:pPr>
                        <a:lnSpc>
                          <a:spcPct val="107000"/>
                        </a:lnSpc>
                        <a:spcAft>
                          <a:spcPts val="800"/>
                        </a:spcAft>
                      </a:pPr>
                      <a:r>
                        <a:rPr lang="en-US" sz="1600">
                          <a:effectLst/>
                          <a:latin typeface="Times New Roman" panose="02020603050405020304" pitchFamily="18" charset="0"/>
                          <a:cs typeface="Times New Roman" panose="02020603050405020304" pitchFamily="18" charset="0"/>
                        </a:rPr>
                        <a:t>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Indira Gandhi Institute of Child Health</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5515354"/>
                  </a:ext>
                </a:extLst>
              </a:tr>
              <a:tr h="344739">
                <a:tc rowSpan="2">
                  <a:txBody>
                    <a:bodyPr/>
                    <a:lstStyle/>
                    <a:p>
                      <a:pPr>
                        <a:lnSpc>
                          <a:spcPct val="107000"/>
                        </a:lnSpc>
                        <a:spcAft>
                          <a:spcPts val="800"/>
                        </a:spcAft>
                      </a:pPr>
                      <a:r>
                        <a:rPr lang="en-US" sz="1600">
                          <a:effectLst/>
                          <a:latin typeface="Times New Roman" panose="02020603050405020304" pitchFamily="18" charset="0"/>
                          <a:cs typeface="Times New Roman" panose="02020603050405020304" pitchFamily="18" charset="0"/>
                        </a:rPr>
                        <a:t>OBG</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ESIC Hospital</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7335330"/>
                  </a:ext>
                </a:extLst>
              </a:tr>
              <a:tr h="344739">
                <a:tc vMerge="1">
                  <a:txBody>
                    <a:bodyPr/>
                    <a:lstStyle/>
                    <a:p>
                      <a:endParaRPr lang="en-IN"/>
                    </a:p>
                  </a:txBody>
                  <a:tcP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Vanivilas Hospital</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9559260"/>
                  </a:ext>
                </a:extLst>
              </a:tr>
              <a:tr h="344739">
                <a:tc>
                  <a:txBody>
                    <a:bodyPr/>
                    <a:lstStyle/>
                    <a:p>
                      <a:pPr>
                        <a:lnSpc>
                          <a:spcPct val="107000"/>
                        </a:lnSpc>
                        <a:spcAft>
                          <a:spcPts val="800"/>
                        </a:spcAft>
                      </a:pPr>
                      <a:r>
                        <a:rPr lang="en-US" sz="1600">
                          <a:effectLst/>
                          <a:latin typeface="Times New Roman" panose="02020603050405020304" pitchFamily="18" charset="0"/>
                          <a:cs typeface="Times New Roman" panose="02020603050405020304" pitchFamily="18" charset="0"/>
                        </a:rPr>
                        <a:t>Community Health Nursing- II</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PHC  </a:t>
                      </a:r>
                      <a:r>
                        <a:rPr lang="en-US" sz="1600" dirty="0" err="1">
                          <a:effectLst/>
                          <a:latin typeface="Times New Roman" panose="02020603050405020304" pitchFamily="18" charset="0"/>
                          <a:cs typeface="Times New Roman" panose="02020603050405020304" pitchFamily="18" charset="0"/>
                        </a:rPr>
                        <a:t>Silebevepura</a:t>
                      </a:r>
                      <a:r>
                        <a:rPr lang="en-US" sz="1600" dirty="0">
                          <a:effectLst/>
                          <a:latin typeface="Times New Roman" panose="02020603050405020304" pitchFamily="18" charset="0"/>
                          <a:cs typeface="Times New Roman" panose="02020603050405020304" pitchFamily="18" charset="0"/>
                        </a:rPr>
                        <a:t> village, Susvegatta village</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556393"/>
                  </a:ext>
                </a:extLst>
              </a:tr>
              <a:tr h="344739">
                <a:tc rowSpan="2">
                  <a:txBody>
                    <a:bodyPr/>
                    <a:lstStyle/>
                    <a:p>
                      <a:pPr>
                        <a:lnSpc>
                          <a:spcPct val="107000"/>
                        </a:lnSpc>
                        <a:spcAft>
                          <a:spcPts val="800"/>
                        </a:spcAft>
                      </a:pPr>
                      <a:r>
                        <a:rPr lang="en-US" sz="1600">
                          <a:effectLst/>
                          <a:latin typeface="Times New Roman" panose="02020603050405020304" pitchFamily="18" charset="0"/>
                          <a:cs typeface="Times New Roman" panose="02020603050405020304" pitchFamily="18" charset="0"/>
                        </a:rPr>
                        <a:t>MLHP</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District Hospital &amp; Community Health Centre</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5397856"/>
                  </a:ext>
                </a:extLst>
              </a:tr>
              <a:tr h="344739">
                <a:tc vMerge="1">
                  <a:txBody>
                    <a:bodyPr/>
                    <a:lstStyle/>
                    <a:p>
                      <a:endParaRPr lang="en-IN"/>
                    </a:p>
                  </a:txBody>
                  <a:tcP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Primary Health Centre, &amp; Sub Centre</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4628942"/>
                  </a:ext>
                </a:extLst>
              </a:tr>
              <a:tr h="344739">
                <a:tc>
                  <a:txBody>
                    <a:bodyPr/>
                    <a:lstStyle/>
                    <a:p>
                      <a:pPr>
                        <a:lnSpc>
                          <a:spcPct val="107000"/>
                        </a:lnSpc>
                        <a:spcAft>
                          <a:spcPts val="800"/>
                        </a:spcAft>
                      </a:pPr>
                      <a:r>
                        <a:rPr lang="en-US" sz="1600">
                          <a:effectLst/>
                          <a:latin typeface="Times New Roman" panose="02020603050405020304" pitchFamily="18" charset="0"/>
                          <a:cs typeface="Times New Roman" panose="02020603050405020304" pitchFamily="18" charset="0"/>
                        </a:rPr>
                        <a:t>Internship</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ESIC Hospital</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8290875"/>
                  </a:ext>
                </a:extLst>
              </a:tr>
            </a:tbl>
          </a:graphicData>
        </a:graphic>
      </p:graphicFrame>
    </p:spTree>
    <p:extLst>
      <p:ext uri="{BB962C8B-B14F-4D97-AF65-F5344CB8AC3E}">
        <p14:creationId xmlns:p14="http://schemas.microsoft.com/office/powerpoint/2010/main" val="3948112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2884453" y="488296"/>
            <a:ext cx="8045424" cy="663575"/>
          </a:xfrm>
        </p:spPr>
        <p:txBody>
          <a:bodyPr>
            <a:normAutofit fontScale="90000"/>
          </a:bodyPr>
          <a:lstStyle/>
          <a:p>
            <a:r>
              <a:rPr lang="en-US" sz="3600" b="1" dirty="0">
                <a:cs typeface="Times New Roman" panose="02020603050405020304" pitchFamily="18" charset="0"/>
              </a:rPr>
              <a:t>HEALTH CAMP AT ESIC HOSPITAL:07/06/2022</a:t>
            </a:r>
            <a:endParaRPr lang="en-IN" sz="3100" b="1" dirty="0"/>
          </a:p>
        </p:txBody>
      </p:sp>
      <p:pic>
        <p:nvPicPr>
          <p:cNvPr id="6" name="Picture 1" descr="F:\2019\acharyalogo.png"/>
          <p:cNvPicPr>
            <a:picLocks noChangeAspect="1" noChangeArrowheads="1"/>
          </p:cNvPicPr>
          <p:nvPr/>
        </p:nvPicPr>
        <p:blipFill>
          <a:blip r:embed="rId2" cstate="print"/>
          <a:srcRect/>
          <a:stretch>
            <a:fillRect/>
          </a:stretch>
        </p:blipFill>
        <p:spPr bwMode="auto">
          <a:xfrm>
            <a:off x="99140" y="-14259"/>
            <a:ext cx="1096614" cy="1246723"/>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7206EAD-62EE-4870-818B-7E3B833ED294}"/>
                  </a:ext>
                </a:extLst>
              </p14:cNvPr>
              <p14:cNvContentPartPr/>
              <p14:nvPr/>
            </p14:nvContentPartPr>
            <p14:xfrm>
              <a:off x="4479491" y="1286104"/>
              <a:ext cx="360" cy="360"/>
            </p14:xfrm>
          </p:contentPart>
        </mc:Choice>
        <mc:Fallback xmlns="">
          <p:pic>
            <p:nvPicPr>
              <p:cNvPr id="3" name="Ink 2">
                <a:extLst>
                  <a:ext uri="{FF2B5EF4-FFF2-40B4-BE49-F238E27FC236}">
                    <a16:creationId xmlns:a16="http://schemas.microsoft.com/office/drawing/2014/main" id="{F7206EAD-62EE-4870-818B-7E3B833ED294}"/>
                  </a:ext>
                </a:extLst>
              </p:cNvPr>
              <p:cNvPicPr/>
              <p:nvPr/>
            </p:nvPicPr>
            <p:blipFill>
              <a:blip r:embed="rId4"/>
              <a:stretch>
                <a:fillRect/>
              </a:stretch>
            </p:blipFill>
            <p:spPr>
              <a:xfrm>
                <a:off x="4475171" y="1281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E3E3ACA-3118-CF32-A180-BE933BFB7589}"/>
                  </a:ext>
                </a:extLst>
              </p14:cNvPr>
              <p14:cNvContentPartPr/>
              <p14:nvPr/>
            </p14:nvContentPartPr>
            <p14:xfrm>
              <a:off x="4362491" y="1413904"/>
              <a:ext cx="360" cy="360"/>
            </p14:xfrm>
          </p:contentPart>
        </mc:Choice>
        <mc:Fallback xmlns="">
          <p:pic>
            <p:nvPicPr>
              <p:cNvPr id="4" name="Ink 3">
                <a:extLst>
                  <a:ext uri="{FF2B5EF4-FFF2-40B4-BE49-F238E27FC236}">
                    <a16:creationId xmlns:a16="http://schemas.microsoft.com/office/drawing/2014/main" id="{CE3E3ACA-3118-CF32-A180-BE933BFB7589}"/>
                  </a:ext>
                </a:extLst>
              </p:cNvPr>
              <p:cNvPicPr/>
              <p:nvPr/>
            </p:nvPicPr>
            <p:blipFill>
              <a:blip r:embed="rId4"/>
              <a:stretch>
                <a:fillRect/>
              </a:stretch>
            </p:blipFill>
            <p:spPr>
              <a:xfrm>
                <a:off x="4358171" y="14095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45E3DB98-08A9-2295-3EA7-000C149DA137}"/>
                  </a:ext>
                </a:extLst>
              </p14:cNvPr>
              <p14:cNvContentPartPr/>
              <p14:nvPr/>
            </p14:nvContentPartPr>
            <p14:xfrm>
              <a:off x="4893851" y="1232824"/>
              <a:ext cx="360" cy="360"/>
            </p14:xfrm>
          </p:contentPart>
        </mc:Choice>
        <mc:Fallback xmlns="">
          <p:pic>
            <p:nvPicPr>
              <p:cNvPr id="9" name="Ink 8">
                <a:extLst>
                  <a:ext uri="{FF2B5EF4-FFF2-40B4-BE49-F238E27FC236}">
                    <a16:creationId xmlns:a16="http://schemas.microsoft.com/office/drawing/2014/main" id="{45E3DB98-08A9-2295-3EA7-000C149DA137}"/>
                  </a:ext>
                </a:extLst>
              </p:cNvPr>
              <p:cNvPicPr/>
              <p:nvPr/>
            </p:nvPicPr>
            <p:blipFill>
              <a:blip r:embed="rId4"/>
              <a:stretch>
                <a:fillRect/>
              </a:stretch>
            </p:blipFill>
            <p:spPr>
              <a:xfrm>
                <a:off x="4889531" y="1228504"/>
                <a:ext cx="9000" cy="9000"/>
              </a:xfrm>
              <a:prstGeom prst="rect">
                <a:avLst/>
              </a:prstGeom>
            </p:spPr>
          </p:pic>
        </mc:Fallback>
      </mc:AlternateContent>
      <p:grpSp>
        <p:nvGrpSpPr>
          <p:cNvPr id="12" name="Group 11">
            <a:extLst>
              <a:ext uri="{FF2B5EF4-FFF2-40B4-BE49-F238E27FC236}">
                <a16:creationId xmlns:a16="http://schemas.microsoft.com/office/drawing/2014/main" id="{41815A6D-6503-8831-9839-73752DE74B9D}"/>
              </a:ext>
            </a:extLst>
          </p:cNvPr>
          <p:cNvGrpSpPr/>
          <p:nvPr/>
        </p:nvGrpSpPr>
        <p:grpSpPr>
          <a:xfrm>
            <a:off x="2225531" y="1551784"/>
            <a:ext cx="360" cy="360"/>
            <a:chOff x="701531" y="1551784"/>
            <a:chExt cx="360" cy="36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D1317DCD-D3E6-EC36-310D-1D7393F2D6CA}"/>
                    </a:ext>
                  </a:extLst>
                </p14:cNvPr>
                <p14:cNvContentPartPr/>
                <p14:nvPr/>
              </p14:nvContentPartPr>
              <p14:xfrm>
                <a:off x="701531" y="1551784"/>
                <a:ext cx="360" cy="360"/>
              </p14:xfrm>
            </p:contentPart>
          </mc:Choice>
          <mc:Fallback xmlns="">
            <p:pic>
              <p:nvPicPr>
                <p:cNvPr id="10" name="Ink 9">
                  <a:extLst>
                    <a:ext uri="{FF2B5EF4-FFF2-40B4-BE49-F238E27FC236}">
                      <a16:creationId xmlns:a16="http://schemas.microsoft.com/office/drawing/2014/main" id="{D1317DCD-D3E6-EC36-310D-1D7393F2D6CA}"/>
                    </a:ext>
                  </a:extLst>
                </p:cNvPr>
                <p:cNvPicPr/>
                <p:nvPr/>
              </p:nvPicPr>
              <p:blipFill>
                <a:blip r:embed="rId8"/>
                <a:stretch>
                  <a:fillRect/>
                </a:stretch>
              </p:blipFill>
              <p:spPr>
                <a:xfrm>
                  <a:off x="697211" y="154746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D971FAE5-5072-6F35-75AD-1C7191CD5ECC}"/>
                    </a:ext>
                  </a:extLst>
                </p14:cNvPr>
                <p14:cNvContentPartPr/>
                <p14:nvPr/>
              </p14:nvContentPartPr>
              <p14:xfrm>
                <a:off x="701531" y="1551784"/>
                <a:ext cx="360" cy="360"/>
              </p14:xfrm>
            </p:contentPart>
          </mc:Choice>
          <mc:Fallback xmlns="">
            <p:pic>
              <p:nvPicPr>
                <p:cNvPr id="11" name="Ink 10">
                  <a:extLst>
                    <a:ext uri="{FF2B5EF4-FFF2-40B4-BE49-F238E27FC236}">
                      <a16:creationId xmlns:a16="http://schemas.microsoft.com/office/drawing/2014/main" id="{D971FAE5-5072-6F35-75AD-1C7191CD5ECC}"/>
                    </a:ext>
                  </a:extLst>
                </p:cNvPr>
                <p:cNvPicPr/>
                <p:nvPr/>
              </p:nvPicPr>
              <p:blipFill>
                <a:blip r:embed="rId8"/>
                <a:stretch>
                  <a:fillRect/>
                </a:stretch>
              </p:blipFill>
              <p:spPr>
                <a:xfrm>
                  <a:off x="697211" y="1547464"/>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4357F80D-43F9-EFDF-79FB-7160C28A75BA}"/>
                  </a:ext>
                </a:extLst>
              </p14:cNvPr>
              <p14:cNvContentPartPr/>
              <p14:nvPr/>
            </p14:nvContentPartPr>
            <p14:xfrm>
              <a:off x="2980091" y="2051824"/>
              <a:ext cx="360" cy="360"/>
            </p14:xfrm>
          </p:contentPart>
        </mc:Choice>
        <mc:Fallback xmlns="">
          <p:pic>
            <p:nvPicPr>
              <p:cNvPr id="14" name="Ink 13">
                <a:extLst>
                  <a:ext uri="{FF2B5EF4-FFF2-40B4-BE49-F238E27FC236}">
                    <a16:creationId xmlns:a16="http://schemas.microsoft.com/office/drawing/2014/main" id="{4357F80D-43F9-EFDF-79FB-7160C28A75BA}"/>
                  </a:ext>
                </a:extLst>
              </p:cNvPr>
              <p:cNvPicPr/>
              <p:nvPr/>
            </p:nvPicPr>
            <p:blipFill>
              <a:blip r:embed="rId4"/>
              <a:stretch>
                <a:fillRect/>
              </a:stretch>
            </p:blipFill>
            <p:spPr>
              <a:xfrm>
                <a:off x="2975771" y="20475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8CD4334D-8CB4-49CF-56D9-3B025EA76E8C}"/>
                  </a:ext>
                </a:extLst>
              </p14:cNvPr>
              <p14:cNvContentPartPr/>
              <p14:nvPr/>
            </p14:nvContentPartPr>
            <p14:xfrm>
              <a:off x="3029051" y="1775344"/>
              <a:ext cx="4680" cy="360"/>
            </p14:xfrm>
          </p:contentPart>
        </mc:Choice>
        <mc:Fallback xmlns="">
          <p:pic>
            <p:nvPicPr>
              <p:cNvPr id="15" name="Ink 14">
                <a:extLst>
                  <a:ext uri="{FF2B5EF4-FFF2-40B4-BE49-F238E27FC236}">
                    <a16:creationId xmlns:a16="http://schemas.microsoft.com/office/drawing/2014/main" id="{8CD4334D-8CB4-49CF-56D9-3B025EA76E8C}"/>
                  </a:ext>
                </a:extLst>
              </p:cNvPr>
              <p:cNvPicPr/>
              <p:nvPr/>
            </p:nvPicPr>
            <p:blipFill>
              <a:blip r:embed="rId12"/>
              <a:stretch>
                <a:fillRect/>
              </a:stretch>
            </p:blipFill>
            <p:spPr>
              <a:xfrm>
                <a:off x="3024371" y="1771024"/>
                <a:ext cx="14040" cy="9000"/>
              </a:xfrm>
              <a:prstGeom prst="rect">
                <a:avLst/>
              </a:prstGeom>
            </p:spPr>
          </p:pic>
        </mc:Fallback>
      </mc:AlternateContent>
      <p:grpSp>
        <p:nvGrpSpPr>
          <p:cNvPr id="18" name="Group 17">
            <a:extLst>
              <a:ext uri="{FF2B5EF4-FFF2-40B4-BE49-F238E27FC236}">
                <a16:creationId xmlns:a16="http://schemas.microsoft.com/office/drawing/2014/main" id="{3087065E-D7F4-C185-7B8E-2E0E257B1257}"/>
              </a:ext>
            </a:extLst>
          </p:cNvPr>
          <p:cNvGrpSpPr/>
          <p:nvPr/>
        </p:nvGrpSpPr>
        <p:grpSpPr>
          <a:xfrm>
            <a:off x="6712211" y="3221104"/>
            <a:ext cx="360" cy="360"/>
            <a:chOff x="5188211" y="3221104"/>
            <a:chExt cx="360" cy="360"/>
          </a:xfrm>
        </p:grpSpPr>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9B0944C6-877F-6ED8-994A-8854332518EB}"/>
                    </a:ext>
                  </a:extLst>
                </p14:cNvPr>
                <p14:cNvContentPartPr/>
                <p14:nvPr/>
              </p14:nvContentPartPr>
              <p14:xfrm>
                <a:off x="5188211" y="3221104"/>
                <a:ext cx="360" cy="360"/>
              </p14:xfrm>
            </p:contentPart>
          </mc:Choice>
          <mc:Fallback xmlns="">
            <p:pic>
              <p:nvPicPr>
                <p:cNvPr id="16" name="Ink 15">
                  <a:extLst>
                    <a:ext uri="{FF2B5EF4-FFF2-40B4-BE49-F238E27FC236}">
                      <a16:creationId xmlns:a16="http://schemas.microsoft.com/office/drawing/2014/main" id="{9B0944C6-877F-6ED8-994A-8854332518EB}"/>
                    </a:ext>
                  </a:extLst>
                </p:cNvPr>
                <p:cNvPicPr/>
                <p:nvPr/>
              </p:nvPicPr>
              <p:blipFill>
                <a:blip r:embed="rId8"/>
                <a:stretch>
                  <a:fillRect/>
                </a:stretch>
              </p:blipFill>
              <p:spPr>
                <a:xfrm>
                  <a:off x="5183891" y="3216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E19AD251-E63C-CFF5-FEF3-4F60D2EACC08}"/>
                    </a:ext>
                  </a:extLst>
                </p14:cNvPr>
                <p14:cNvContentPartPr/>
                <p14:nvPr/>
              </p14:nvContentPartPr>
              <p14:xfrm>
                <a:off x="5188211" y="3221104"/>
                <a:ext cx="360" cy="360"/>
              </p14:xfrm>
            </p:contentPart>
          </mc:Choice>
          <mc:Fallback xmlns="">
            <p:pic>
              <p:nvPicPr>
                <p:cNvPr id="17" name="Ink 16">
                  <a:extLst>
                    <a:ext uri="{FF2B5EF4-FFF2-40B4-BE49-F238E27FC236}">
                      <a16:creationId xmlns:a16="http://schemas.microsoft.com/office/drawing/2014/main" id="{E19AD251-E63C-CFF5-FEF3-4F60D2EACC08}"/>
                    </a:ext>
                  </a:extLst>
                </p:cNvPr>
                <p:cNvPicPr/>
                <p:nvPr/>
              </p:nvPicPr>
              <p:blipFill>
                <a:blip r:embed="rId8"/>
                <a:stretch>
                  <a:fillRect/>
                </a:stretch>
              </p:blipFill>
              <p:spPr>
                <a:xfrm>
                  <a:off x="5183891" y="3216784"/>
                  <a:ext cx="9000" cy="9000"/>
                </a:xfrm>
                <a:prstGeom prst="rect">
                  <a:avLst/>
                </a:prstGeom>
              </p:spPr>
            </p:pic>
          </mc:Fallback>
        </mc:AlternateContent>
      </p:grpSp>
      <p:grpSp>
        <p:nvGrpSpPr>
          <p:cNvPr id="27" name="Group 26">
            <a:extLst>
              <a:ext uri="{FF2B5EF4-FFF2-40B4-BE49-F238E27FC236}">
                <a16:creationId xmlns:a16="http://schemas.microsoft.com/office/drawing/2014/main" id="{6B4403ED-FCCF-51AD-BDA1-DFBB7D3DC30B}"/>
              </a:ext>
            </a:extLst>
          </p:cNvPr>
          <p:cNvGrpSpPr/>
          <p:nvPr/>
        </p:nvGrpSpPr>
        <p:grpSpPr>
          <a:xfrm>
            <a:off x="7871051" y="3380944"/>
            <a:ext cx="360" cy="360"/>
            <a:chOff x="6347051" y="3380944"/>
            <a:chExt cx="360" cy="360"/>
          </a:xfrm>
        </p:grpSpPr>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B9F21074-F554-B4D0-5E11-1C9330A62EFF}"/>
                    </a:ext>
                  </a:extLst>
                </p14:cNvPr>
                <p14:cNvContentPartPr/>
                <p14:nvPr/>
              </p14:nvContentPartPr>
              <p14:xfrm>
                <a:off x="6347051" y="3380944"/>
                <a:ext cx="360" cy="360"/>
              </p14:xfrm>
            </p:contentPart>
          </mc:Choice>
          <mc:Fallback xmlns="">
            <p:pic>
              <p:nvPicPr>
                <p:cNvPr id="19" name="Ink 18">
                  <a:extLst>
                    <a:ext uri="{FF2B5EF4-FFF2-40B4-BE49-F238E27FC236}">
                      <a16:creationId xmlns:a16="http://schemas.microsoft.com/office/drawing/2014/main" id="{B9F21074-F554-B4D0-5E11-1C9330A62EFF}"/>
                    </a:ext>
                  </a:extLst>
                </p:cNvPr>
                <p:cNvPicPr/>
                <p:nvPr/>
              </p:nvPicPr>
              <p:blipFill>
                <a:blip r:embed="rId8"/>
                <a:stretch>
                  <a:fillRect/>
                </a:stretch>
              </p:blipFill>
              <p:spPr>
                <a:xfrm>
                  <a:off x="6342731" y="3376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CE059542-1C33-D089-FD48-B5BBAE7D20BD}"/>
                    </a:ext>
                  </a:extLst>
                </p14:cNvPr>
                <p14:cNvContentPartPr/>
                <p14:nvPr/>
              </p14:nvContentPartPr>
              <p14:xfrm>
                <a:off x="6347051" y="3380944"/>
                <a:ext cx="360" cy="360"/>
              </p14:xfrm>
            </p:contentPart>
          </mc:Choice>
          <mc:Fallback xmlns="">
            <p:pic>
              <p:nvPicPr>
                <p:cNvPr id="20" name="Ink 19">
                  <a:extLst>
                    <a:ext uri="{FF2B5EF4-FFF2-40B4-BE49-F238E27FC236}">
                      <a16:creationId xmlns:a16="http://schemas.microsoft.com/office/drawing/2014/main" id="{CE059542-1C33-D089-FD48-B5BBAE7D20BD}"/>
                    </a:ext>
                  </a:extLst>
                </p:cNvPr>
                <p:cNvPicPr/>
                <p:nvPr/>
              </p:nvPicPr>
              <p:blipFill>
                <a:blip r:embed="rId8"/>
                <a:stretch>
                  <a:fillRect/>
                </a:stretch>
              </p:blipFill>
              <p:spPr>
                <a:xfrm>
                  <a:off x="6342731" y="3376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502C2EF7-3B55-B191-EAA2-E0AC4CA2F79F}"/>
                    </a:ext>
                  </a:extLst>
                </p14:cNvPr>
                <p14:cNvContentPartPr/>
                <p14:nvPr/>
              </p14:nvContentPartPr>
              <p14:xfrm>
                <a:off x="6347051" y="3380944"/>
                <a:ext cx="360" cy="360"/>
              </p14:xfrm>
            </p:contentPart>
          </mc:Choice>
          <mc:Fallback xmlns="">
            <p:pic>
              <p:nvPicPr>
                <p:cNvPr id="21" name="Ink 20">
                  <a:extLst>
                    <a:ext uri="{FF2B5EF4-FFF2-40B4-BE49-F238E27FC236}">
                      <a16:creationId xmlns:a16="http://schemas.microsoft.com/office/drawing/2014/main" id="{502C2EF7-3B55-B191-EAA2-E0AC4CA2F79F}"/>
                    </a:ext>
                  </a:extLst>
                </p:cNvPr>
                <p:cNvPicPr/>
                <p:nvPr/>
              </p:nvPicPr>
              <p:blipFill>
                <a:blip r:embed="rId8"/>
                <a:stretch>
                  <a:fillRect/>
                </a:stretch>
              </p:blipFill>
              <p:spPr>
                <a:xfrm>
                  <a:off x="6342731" y="3376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D34EFDCC-F0A6-60E5-2199-B72C713C952D}"/>
                    </a:ext>
                  </a:extLst>
                </p14:cNvPr>
                <p14:cNvContentPartPr/>
                <p14:nvPr/>
              </p14:nvContentPartPr>
              <p14:xfrm>
                <a:off x="6347051" y="3380944"/>
                <a:ext cx="360" cy="360"/>
              </p14:xfrm>
            </p:contentPart>
          </mc:Choice>
          <mc:Fallback xmlns="">
            <p:pic>
              <p:nvPicPr>
                <p:cNvPr id="22" name="Ink 21">
                  <a:extLst>
                    <a:ext uri="{FF2B5EF4-FFF2-40B4-BE49-F238E27FC236}">
                      <a16:creationId xmlns:a16="http://schemas.microsoft.com/office/drawing/2014/main" id="{D34EFDCC-F0A6-60E5-2199-B72C713C952D}"/>
                    </a:ext>
                  </a:extLst>
                </p:cNvPr>
                <p:cNvPicPr/>
                <p:nvPr/>
              </p:nvPicPr>
              <p:blipFill>
                <a:blip r:embed="rId8"/>
                <a:stretch>
                  <a:fillRect/>
                </a:stretch>
              </p:blipFill>
              <p:spPr>
                <a:xfrm>
                  <a:off x="6342731" y="3376624"/>
                  <a:ext cx="9000" cy="9000"/>
                </a:xfrm>
                <a:prstGeom prst="rect">
                  <a:avLst/>
                </a:prstGeom>
              </p:spPr>
            </p:pic>
          </mc:Fallback>
        </mc:AlternateContent>
      </p:grpSp>
      <p:grpSp>
        <p:nvGrpSpPr>
          <p:cNvPr id="26" name="Group 25">
            <a:extLst>
              <a:ext uri="{FF2B5EF4-FFF2-40B4-BE49-F238E27FC236}">
                <a16:creationId xmlns:a16="http://schemas.microsoft.com/office/drawing/2014/main" id="{F4AA01E4-5A61-3F65-5C08-9B1A51D27D80}"/>
              </a:ext>
            </a:extLst>
          </p:cNvPr>
          <p:cNvGrpSpPr/>
          <p:nvPr/>
        </p:nvGrpSpPr>
        <p:grpSpPr>
          <a:xfrm>
            <a:off x="10369811" y="2944984"/>
            <a:ext cx="360" cy="360"/>
            <a:chOff x="8845811" y="2944984"/>
            <a:chExt cx="360" cy="360"/>
          </a:xfrm>
        </p:grpSpPr>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E04EDF6E-0CCB-0957-A7DC-6A43A4F22D7B}"/>
                    </a:ext>
                  </a:extLst>
                </p14:cNvPr>
                <p14:cNvContentPartPr/>
                <p14:nvPr/>
              </p14:nvContentPartPr>
              <p14:xfrm>
                <a:off x="8845811" y="2944984"/>
                <a:ext cx="360" cy="360"/>
              </p14:xfrm>
            </p:contentPart>
          </mc:Choice>
          <mc:Fallback xmlns="">
            <p:pic>
              <p:nvPicPr>
                <p:cNvPr id="23" name="Ink 22">
                  <a:extLst>
                    <a:ext uri="{FF2B5EF4-FFF2-40B4-BE49-F238E27FC236}">
                      <a16:creationId xmlns:a16="http://schemas.microsoft.com/office/drawing/2014/main" id="{E04EDF6E-0CCB-0957-A7DC-6A43A4F22D7B}"/>
                    </a:ext>
                  </a:extLst>
                </p:cNvPr>
                <p:cNvPicPr/>
                <p:nvPr/>
              </p:nvPicPr>
              <p:blipFill>
                <a:blip r:embed="rId8"/>
                <a:stretch>
                  <a:fillRect/>
                </a:stretch>
              </p:blipFill>
              <p:spPr>
                <a:xfrm>
                  <a:off x="8841491" y="294066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C6917AD9-7CEE-C6FC-A869-10F19C79026A}"/>
                    </a:ext>
                  </a:extLst>
                </p14:cNvPr>
                <p14:cNvContentPartPr/>
                <p14:nvPr/>
              </p14:nvContentPartPr>
              <p14:xfrm>
                <a:off x="8845811" y="2944984"/>
                <a:ext cx="360" cy="360"/>
              </p14:xfrm>
            </p:contentPart>
          </mc:Choice>
          <mc:Fallback xmlns="">
            <p:pic>
              <p:nvPicPr>
                <p:cNvPr id="24" name="Ink 23">
                  <a:extLst>
                    <a:ext uri="{FF2B5EF4-FFF2-40B4-BE49-F238E27FC236}">
                      <a16:creationId xmlns:a16="http://schemas.microsoft.com/office/drawing/2014/main" id="{C6917AD9-7CEE-C6FC-A869-10F19C79026A}"/>
                    </a:ext>
                  </a:extLst>
                </p:cNvPr>
                <p:cNvPicPr/>
                <p:nvPr/>
              </p:nvPicPr>
              <p:blipFill>
                <a:blip r:embed="rId8"/>
                <a:stretch>
                  <a:fillRect/>
                </a:stretch>
              </p:blipFill>
              <p:spPr>
                <a:xfrm>
                  <a:off x="8841491" y="294066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4F2CE400-37D2-053D-61E7-E5F7C3E2ACA4}"/>
                    </a:ext>
                  </a:extLst>
                </p14:cNvPr>
                <p14:cNvContentPartPr/>
                <p14:nvPr/>
              </p14:nvContentPartPr>
              <p14:xfrm>
                <a:off x="8845811" y="2944984"/>
                <a:ext cx="360" cy="360"/>
              </p14:xfrm>
            </p:contentPart>
          </mc:Choice>
          <mc:Fallback xmlns="">
            <p:pic>
              <p:nvPicPr>
                <p:cNvPr id="25" name="Ink 24">
                  <a:extLst>
                    <a:ext uri="{FF2B5EF4-FFF2-40B4-BE49-F238E27FC236}">
                      <a16:creationId xmlns:a16="http://schemas.microsoft.com/office/drawing/2014/main" id="{4F2CE400-37D2-053D-61E7-E5F7C3E2ACA4}"/>
                    </a:ext>
                  </a:extLst>
                </p:cNvPr>
                <p:cNvPicPr/>
                <p:nvPr/>
              </p:nvPicPr>
              <p:blipFill>
                <a:blip r:embed="rId8"/>
                <a:stretch>
                  <a:fillRect/>
                </a:stretch>
              </p:blipFill>
              <p:spPr>
                <a:xfrm>
                  <a:off x="8841491" y="2940664"/>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28" name="Ink 27">
                <a:extLst>
                  <a:ext uri="{FF2B5EF4-FFF2-40B4-BE49-F238E27FC236}">
                    <a16:creationId xmlns:a16="http://schemas.microsoft.com/office/drawing/2014/main" id="{414F7FAC-3193-7E8C-5AE3-52C819C74178}"/>
                  </a:ext>
                </a:extLst>
              </p14:cNvPr>
              <p14:cNvContentPartPr/>
              <p14:nvPr/>
            </p14:nvContentPartPr>
            <p14:xfrm>
              <a:off x="5479211" y="1477624"/>
              <a:ext cx="360" cy="360"/>
            </p14:xfrm>
          </p:contentPart>
        </mc:Choice>
        <mc:Fallback xmlns="">
          <p:pic>
            <p:nvPicPr>
              <p:cNvPr id="28" name="Ink 27">
                <a:extLst>
                  <a:ext uri="{FF2B5EF4-FFF2-40B4-BE49-F238E27FC236}">
                    <a16:creationId xmlns:a16="http://schemas.microsoft.com/office/drawing/2014/main" id="{414F7FAC-3193-7E8C-5AE3-52C819C74178}"/>
                  </a:ext>
                </a:extLst>
              </p:cNvPr>
              <p:cNvPicPr/>
              <p:nvPr/>
            </p:nvPicPr>
            <p:blipFill>
              <a:blip r:embed="rId4"/>
              <a:stretch>
                <a:fillRect/>
              </a:stretch>
            </p:blipFill>
            <p:spPr>
              <a:xfrm>
                <a:off x="5474891" y="14733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1" name="Ink 30">
                <a:extLst>
                  <a:ext uri="{FF2B5EF4-FFF2-40B4-BE49-F238E27FC236}">
                    <a16:creationId xmlns:a16="http://schemas.microsoft.com/office/drawing/2014/main" id="{A20A7365-2D64-106E-DB90-61E218015814}"/>
                  </a:ext>
                </a:extLst>
              </p14:cNvPr>
              <p14:cNvContentPartPr/>
              <p14:nvPr/>
            </p14:nvContentPartPr>
            <p14:xfrm>
              <a:off x="4426211" y="1849864"/>
              <a:ext cx="360" cy="360"/>
            </p14:xfrm>
          </p:contentPart>
        </mc:Choice>
        <mc:Fallback xmlns="">
          <p:pic>
            <p:nvPicPr>
              <p:cNvPr id="31" name="Ink 30">
                <a:extLst>
                  <a:ext uri="{FF2B5EF4-FFF2-40B4-BE49-F238E27FC236}">
                    <a16:creationId xmlns:a16="http://schemas.microsoft.com/office/drawing/2014/main" id="{A20A7365-2D64-106E-DB90-61E218015814}"/>
                  </a:ext>
                </a:extLst>
              </p:cNvPr>
              <p:cNvPicPr/>
              <p:nvPr/>
            </p:nvPicPr>
            <p:blipFill>
              <a:blip r:embed="rId4"/>
              <a:stretch>
                <a:fillRect/>
              </a:stretch>
            </p:blipFill>
            <p:spPr>
              <a:xfrm>
                <a:off x="4421891" y="1845544"/>
                <a:ext cx="9000" cy="9000"/>
              </a:xfrm>
              <a:prstGeom prst="rect">
                <a:avLst/>
              </a:prstGeom>
            </p:spPr>
          </p:pic>
        </mc:Fallback>
      </mc:AlternateContent>
      <p:pic>
        <p:nvPicPr>
          <p:cNvPr id="34" name="Picture 33">
            <a:extLst>
              <a:ext uri="{FF2B5EF4-FFF2-40B4-BE49-F238E27FC236}">
                <a16:creationId xmlns:a16="http://schemas.microsoft.com/office/drawing/2014/main" id="{3FC81479-D707-F0E0-341B-230C169E08E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985709" y="1551784"/>
            <a:ext cx="3951820" cy="3940096"/>
          </a:xfrm>
          <a:prstGeom prst="rect">
            <a:avLst/>
          </a:prstGeom>
        </p:spPr>
      </p:pic>
      <p:pic>
        <p:nvPicPr>
          <p:cNvPr id="38" name="Picture 37">
            <a:extLst>
              <a:ext uri="{FF2B5EF4-FFF2-40B4-BE49-F238E27FC236}">
                <a16:creationId xmlns:a16="http://schemas.microsoft.com/office/drawing/2014/main" id="{599BB1CC-5D3C-482C-7D8E-51CE09081FA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99645" y="1558937"/>
            <a:ext cx="4535408" cy="3932583"/>
          </a:xfrm>
          <a:prstGeom prst="rect">
            <a:avLst/>
          </a:prstGeom>
        </p:spPr>
      </p:pic>
    </p:spTree>
    <p:extLst>
      <p:ext uri="{BB962C8B-B14F-4D97-AF65-F5344CB8AC3E}">
        <p14:creationId xmlns:p14="http://schemas.microsoft.com/office/powerpoint/2010/main" val="1995752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CF3F16-3E91-A317-BF27-63819D0694A3}"/>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Clinical glance </a:t>
            </a:r>
          </a:p>
        </p:txBody>
      </p:sp>
      <p:pic>
        <p:nvPicPr>
          <p:cNvPr id="5" name="Picture 1" descr="F:\2019\acharyalogo.png">
            <a:extLst>
              <a:ext uri="{FF2B5EF4-FFF2-40B4-BE49-F238E27FC236}">
                <a16:creationId xmlns:a16="http://schemas.microsoft.com/office/drawing/2014/main" id="{AEBF125E-12AA-522D-4304-61EA7C1CB8E6}"/>
              </a:ext>
            </a:extLst>
          </p:cNvPr>
          <p:cNvPicPr>
            <a:picLocks noChangeAspect="1" noChangeArrowheads="1"/>
          </p:cNvPicPr>
          <p:nvPr/>
        </p:nvPicPr>
        <p:blipFill rotWithShape="1">
          <a:blip r:embed="rId2" cstate="print"/>
          <a:srcRect t="7999" r="3" b="7709"/>
          <a:stretch/>
        </p:blipFill>
        <p:spPr bwMode="auto">
          <a:xfrm>
            <a:off x="307840" y="321732"/>
            <a:ext cx="3793472" cy="4111323"/>
          </a:xfrm>
          <a:prstGeom prst="rect">
            <a:avLst/>
          </a:prstGeom>
          <a:noFill/>
        </p:spPr>
      </p:pic>
      <p:pic>
        <p:nvPicPr>
          <p:cNvPr id="7" name="Picture 6" descr="C:\Users\USER\Downloads\IMG-20220713-WA0010.jpg">
            <a:extLst>
              <a:ext uri="{FF2B5EF4-FFF2-40B4-BE49-F238E27FC236}">
                <a16:creationId xmlns:a16="http://schemas.microsoft.com/office/drawing/2014/main" id="{0F9E10C2-105D-D308-6EF2-013D02083ED0}"/>
              </a:ext>
            </a:extLst>
          </p:cNvPr>
          <p:cNvPicPr/>
          <p:nvPr/>
        </p:nvPicPr>
        <p:blipFill rotWithShape="1">
          <a:blip r:embed="rId3" cstate="print">
            <a:extLst>
              <a:ext uri="{28A0092B-C50C-407E-A947-70E740481C1C}">
                <a14:useLocalDpi xmlns:a14="http://schemas.microsoft.com/office/drawing/2010/main" val="0"/>
              </a:ext>
            </a:extLst>
          </a:blip>
          <a:srcRect r="12166" b="-4"/>
          <a:stretch/>
        </p:blipFill>
        <p:spPr bwMode="auto">
          <a:xfrm>
            <a:off x="4194959" y="321734"/>
            <a:ext cx="3797570" cy="2010551"/>
          </a:xfrm>
          <a:prstGeom prst="rect">
            <a:avLst/>
          </a:prstGeom>
          <a:noFill/>
        </p:spPr>
      </p:pic>
      <p:pic>
        <p:nvPicPr>
          <p:cNvPr id="6" name="Content Placeholder 8" descr="C:\Users\USER\Downloads\IMG-20220606-WA0015 (1).jpg">
            <a:extLst>
              <a:ext uri="{FF2B5EF4-FFF2-40B4-BE49-F238E27FC236}">
                <a16:creationId xmlns:a16="http://schemas.microsoft.com/office/drawing/2014/main" id="{2E5B1D3A-5B48-A3E9-8F3A-0504A4A17C7B}"/>
              </a:ext>
            </a:extLst>
          </p:cNvPr>
          <p:cNvPicPr>
            <a:picLocks noGrp="1"/>
          </p:cNvPicPr>
          <p:nvPr>
            <p:ph idx="1"/>
          </p:nvPr>
        </p:nvPicPr>
        <p:blipFill rotWithShape="1">
          <a:blip r:embed="rId4">
            <a:extLst>
              <a:ext uri="{28A0092B-C50C-407E-A947-70E740481C1C}">
                <a14:useLocalDpi xmlns:a14="http://schemas.microsoft.com/office/drawing/2010/main" val="0"/>
              </a:ext>
            </a:extLst>
          </a:blip>
          <a:srcRect t="41622" r="1" b="5310"/>
          <a:stretch/>
        </p:blipFill>
        <p:spPr bwMode="auto">
          <a:xfrm>
            <a:off x="4190180" y="2422097"/>
            <a:ext cx="3794760" cy="2013804"/>
          </a:xfrm>
          <a:prstGeom prst="rect">
            <a:avLst/>
          </a:prstGeom>
          <a:noFill/>
        </p:spPr>
      </p:pic>
      <p:pic>
        <p:nvPicPr>
          <p:cNvPr id="8" name="Picture 7" descr="C:\Users\USER\Downloads\IMG-20220524-WA0004.jpg">
            <a:extLst>
              <a:ext uri="{FF2B5EF4-FFF2-40B4-BE49-F238E27FC236}">
                <a16:creationId xmlns:a16="http://schemas.microsoft.com/office/drawing/2014/main" id="{5F3433BE-8270-F1B5-4084-3F0075D831D5}"/>
              </a:ext>
            </a:extLst>
          </p:cNvPr>
          <p:cNvPicPr/>
          <p:nvPr/>
        </p:nvPicPr>
        <p:blipFill rotWithShape="1">
          <a:blip r:embed="rId5">
            <a:extLst>
              <a:ext uri="{28A0092B-C50C-407E-A947-70E740481C1C}">
                <a14:useLocalDpi xmlns:a14="http://schemas.microsoft.com/office/drawing/2010/main" val="0"/>
              </a:ext>
            </a:extLst>
          </a:blip>
          <a:srcRect t="4697" b="14116"/>
          <a:stretch/>
        </p:blipFill>
        <p:spPr bwMode="auto">
          <a:xfrm>
            <a:off x="8086176" y="321733"/>
            <a:ext cx="3797984" cy="4111321"/>
          </a:xfrm>
          <a:prstGeom prst="rect">
            <a:avLst/>
          </a:prstGeom>
          <a:noFill/>
        </p:spPr>
      </p:pic>
      <p:pic>
        <p:nvPicPr>
          <p:cNvPr id="9" name="Picture 8" descr="C:\Users\USER\Downloads\IMG-20220713-WA0005.jpg">
            <a:extLst>
              <a:ext uri="{FF2B5EF4-FFF2-40B4-BE49-F238E27FC236}">
                <a16:creationId xmlns:a16="http://schemas.microsoft.com/office/drawing/2014/main" id="{B99CCD8A-030D-9CE1-7489-2AE94C1F5ABE}"/>
              </a:ext>
            </a:extLst>
          </p:cNvPr>
          <p:cNvPicPr/>
          <p:nvPr/>
        </p:nvPicPr>
        <p:blipFill rotWithShape="1">
          <a:blip r:embed="rId6" cstate="print">
            <a:extLst>
              <a:ext uri="{28A0092B-C50C-407E-A947-70E740481C1C}">
                <a14:useLocalDpi xmlns:a14="http://schemas.microsoft.com/office/drawing/2010/main" val="0"/>
              </a:ext>
            </a:extLst>
          </a:blip>
          <a:srcRect t="21085" r="1" b="8273"/>
          <a:stretch/>
        </p:blipFill>
        <p:spPr bwMode="auto">
          <a:xfrm>
            <a:off x="307840" y="4525715"/>
            <a:ext cx="3794760" cy="2010551"/>
          </a:xfrm>
          <a:prstGeom prst="rect">
            <a:avLst/>
          </a:prstGeom>
          <a:noFill/>
        </p:spPr>
      </p:pic>
      <p:cxnSp>
        <p:nvCxnSpPr>
          <p:cNvPr id="30" name="Straight Connector 2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64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0E5FECD-C9FF-49B3-B1FD-6B2D855C4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77723B5-6049-4347-99FC-3C59D5093804}"/>
              </a:ext>
            </a:extLst>
          </p:cNvPr>
          <p:cNvSpPr>
            <a:spLocks noGrp="1"/>
          </p:cNvSpPr>
          <p:nvPr>
            <p:ph type="title"/>
          </p:nvPr>
        </p:nvSpPr>
        <p:spPr>
          <a:xfrm>
            <a:off x="436098" y="798704"/>
            <a:ext cx="7108167" cy="1571564"/>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 </a:t>
            </a:r>
            <a:r>
              <a:rPr lang="en-US" sz="6000" b="1" kern="1200" dirty="0">
                <a:solidFill>
                  <a:srgbClr val="FFFFFF"/>
                </a:solidFill>
                <a:latin typeface="+mj-lt"/>
                <a:ea typeface="+mj-ea"/>
                <a:cs typeface="+mj-cs"/>
              </a:rPr>
              <a:t>why Annual </a:t>
            </a:r>
            <a:r>
              <a:rPr lang="en-US" sz="6000" b="1" dirty="0">
                <a:solidFill>
                  <a:srgbClr val="FFFFFF"/>
                </a:solidFill>
              </a:rPr>
              <a:t>R</a:t>
            </a:r>
            <a:r>
              <a:rPr lang="en-US" sz="6000" b="1" kern="1200" dirty="0">
                <a:solidFill>
                  <a:srgbClr val="FFFFFF"/>
                </a:solidFill>
                <a:latin typeface="+mj-lt"/>
                <a:ea typeface="+mj-ea"/>
                <a:cs typeface="+mj-cs"/>
              </a:rPr>
              <a:t>eport ? </a:t>
            </a:r>
          </a:p>
        </p:txBody>
      </p:sp>
      <p:sp>
        <p:nvSpPr>
          <p:cNvPr id="3" name="Content Placeholder 2">
            <a:extLst>
              <a:ext uri="{FF2B5EF4-FFF2-40B4-BE49-F238E27FC236}">
                <a16:creationId xmlns:a16="http://schemas.microsoft.com/office/drawing/2014/main" id="{837D3784-1075-4358-8BFC-AE0156CDB1B1}"/>
              </a:ext>
            </a:extLst>
          </p:cNvPr>
          <p:cNvSpPr>
            <a:spLocks noGrp="1"/>
          </p:cNvSpPr>
          <p:nvPr>
            <p:ph idx="1"/>
          </p:nvPr>
        </p:nvSpPr>
        <p:spPr>
          <a:xfrm>
            <a:off x="870148" y="3549076"/>
            <a:ext cx="6278292" cy="1571564"/>
          </a:xfrm>
        </p:spPr>
        <p:txBody>
          <a:bodyPr vert="horz" lIns="91440" tIns="45720" rIns="91440" bIns="45720" rtlCol="0" anchor="t">
            <a:normAutofit/>
          </a:bodyPr>
          <a:lstStyle/>
          <a:p>
            <a:pPr marL="0" indent="0" algn="ctr">
              <a:buNone/>
            </a:pPr>
            <a:r>
              <a:rPr lang="en-US" sz="3200" kern="1200" dirty="0">
                <a:solidFill>
                  <a:srgbClr val="FFFFFF"/>
                </a:solidFill>
                <a:latin typeface="+mn-lt"/>
                <a:ea typeface="+mn-ea"/>
                <a:cs typeface="+mn-cs"/>
              </a:rPr>
              <a:t>Intended to provide sum of institutional activities to the stakeholders </a:t>
            </a:r>
          </a:p>
        </p:txBody>
      </p:sp>
      <p:sp>
        <p:nvSpPr>
          <p:cNvPr id="35" name="Freeform: Shape 34">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4"/>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1" descr="F:\2019\acharyalogo.png">
            <a:extLst>
              <a:ext uri="{FF2B5EF4-FFF2-40B4-BE49-F238E27FC236}">
                <a16:creationId xmlns:a16="http://schemas.microsoft.com/office/drawing/2014/main" id="{836AD8C8-ED47-4E4A-A622-0A7686BC2EC2}"/>
              </a:ext>
            </a:extLst>
          </p:cNvPr>
          <p:cNvPicPr>
            <a:picLocks noChangeAspect="1" noChangeArrowheads="1"/>
          </p:cNvPicPr>
          <p:nvPr/>
        </p:nvPicPr>
        <p:blipFill>
          <a:blip r:embed="rId2" cstate="print"/>
          <a:stretch>
            <a:fillRect/>
          </a:stretch>
        </p:blipFill>
        <p:spPr bwMode="auto">
          <a:xfrm>
            <a:off x="7544266" y="1209578"/>
            <a:ext cx="3153458"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p:spPr>
      </p:pic>
      <p:sp>
        <p:nvSpPr>
          <p:cNvPr id="39" name="Freeform: Shape 38">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4"/>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55141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E55140E-DF27-4D64-9C45-CE41DFB07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1362457" y="891541"/>
            <a:ext cx="3291529" cy="4074074"/>
          </a:xfrm>
        </p:spPr>
        <p:txBody>
          <a:bodyPr vert="horz" lIns="91440" tIns="45720" rIns="91440" bIns="45720" rtlCol="0" anchor="b">
            <a:normAutofit/>
          </a:bodyPr>
          <a:lstStyle/>
          <a:p>
            <a:br>
              <a:rPr lang="en-US" sz="4700" kern="1200" dirty="0">
                <a:solidFill>
                  <a:schemeClr val="tx1"/>
                </a:solidFill>
                <a:latin typeface="+mj-lt"/>
                <a:ea typeface="+mj-ea"/>
                <a:cs typeface="+mj-cs"/>
              </a:rPr>
            </a:br>
            <a:r>
              <a:rPr lang="en-US" sz="4700" kern="1200" dirty="0">
                <a:solidFill>
                  <a:schemeClr val="tx1"/>
                </a:solidFill>
                <a:latin typeface="+mj-lt"/>
                <a:ea typeface="+mj-ea"/>
                <a:cs typeface="+mj-cs"/>
              </a:rPr>
              <a:t>PULSE POLIO VACCINE DRIVE  :01/03/22</a:t>
            </a:r>
          </a:p>
        </p:txBody>
      </p:sp>
      <p:sp>
        <p:nvSpPr>
          <p:cNvPr id="14" name="Rectangle 13">
            <a:extLst>
              <a:ext uri="{FF2B5EF4-FFF2-40B4-BE49-F238E27FC236}">
                <a16:creationId xmlns:a16="http://schemas.microsoft.com/office/drawing/2014/main" id="{046087BB-EEE3-4FF1-82C7-68104AA34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D587236-335E-3260-EA67-D3EDFA25E229}"/>
              </a:ext>
            </a:extLst>
          </p:cNvPr>
          <p:cNvPicPr>
            <a:picLocks noChangeAspect="1"/>
          </p:cNvPicPr>
          <p:nvPr/>
        </p:nvPicPr>
        <p:blipFill rotWithShape="1">
          <a:blip r:embed="rId2">
            <a:extLst>
              <a:ext uri="{28A0092B-C50C-407E-A947-70E740481C1C}">
                <a14:useLocalDpi xmlns:a14="http://schemas.microsoft.com/office/drawing/2010/main" val="0"/>
              </a:ext>
            </a:extLst>
          </a:blip>
          <a:srcRect r="7434" b="3"/>
          <a:stretch/>
        </p:blipFill>
        <p:spPr>
          <a:xfrm>
            <a:off x="5139594" y="890787"/>
            <a:ext cx="3521214" cy="5071864"/>
          </a:xfrm>
          <a:prstGeom prst="rect">
            <a:avLst/>
          </a:prstGeom>
          <a:effectLst>
            <a:outerShdw blurRad="406400" dist="317500" dir="5400000" sx="89000" sy="89000" rotWithShape="0">
              <a:prstClr val="black">
                <a:alpha val="15000"/>
              </a:prstClr>
            </a:outerShdw>
          </a:effectLst>
        </p:spPr>
      </p:pic>
      <p:pic>
        <p:nvPicPr>
          <p:cNvPr id="5" name="Picture Placeholder 4">
            <a:extLst>
              <a:ext uri="{FF2B5EF4-FFF2-40B4-BE49-F238E27FC236}">
                <a16:creationId xmlns:a16="http://schemas.microsoft.com/office/drawing/2014/main" id="{31944E9A-3B46-0399-7666-44D935E757A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7188" b="3"/>
          <a:stretch/>
        </p:blipFill>
        <p:spPr>
          <a:xfrm>
            <a:off x="8661115" y="890787"/>
            <a:ext cx="3530580" cy="5071864"/>
          </a:xfrm>
          <a:prstGeom prst="rect">
            <a:avLst/>
          </a:prstGeom>
          <a:effectLst>
            <a:outerShdw blurRad="406400" dist="317500" dir="5400000" sx="89000" sy="89000" rotWithShape="0">
              <a:prstClr val="black">
                <a:alpha val="15000"/>
              </a:prstClr>
            </a:outerShdw>
          </a:effectLst>
        </p:spPr>
      </p:pic>
      <p:cxnSp>
        <p:nvCxnSpPr>
          <p:cNvPr id="16" name="Straight Connector 15">
            <a:extLst>
              <a:ext uri="{FF2B5EF4-FFF2-40B4-BE49-F238E27FC236}">
                <a16:creationId xmlns:a16="http://schemas.microsoft.com/office/drawing/2014/main" id="{98CD01B3-D007-489E-9B53-09AA2782C8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4135" y="890787"/>
            <a:ext cx="0" cy="507492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62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4.jpg" descr="A group of people in a room&#10;&#10;Description automatically generated">
            <a:extLst>
              <a:ext uri="{FF2B5EF4-FFF2-40B4-BE49-F238E27FC236}">
                <a16:creationId xmlns:a16="http://schemas.microsoft.com/office/drawing/2014/main" id="{E3420C22-2ABA-B1B7-993B-52F64240C3C5}"/>
              </a:ext>
            </a:extLst>
          </p:cNvPr>
          <p:cNvPicPr>
            <a:picLocks noGrp="1"/>
          </p:cNvPicPr>
          <p:nvPr>
            <p:ph type="pic" idx="1"/>
          </p:nvPr>
        </p:nvPicPr>
        <p:blipFill>
          <a:blip r:embed="rId2"/>
          <a:srcRect/>
          <a:stretch>
            <a:fillRect/>
          </a:stretch>
        </p:blipFill>
        <p:spPr>
          <a:xfrm>
            <a:off x="1287463" y="3160713"/>
            <a:ext cx="3062288" cy="2420938"/>
          </a:xfrm>
          <a:prstGeom prst="rect">
            <a:avLst/>
          </a:prstGeom>
        </p:spPr>
      </p:pic>
      <p:pic>
        <p:nvPicPr>
          <p:cNvPr id="10" name="image5.jpg" descr="A group of people walking on a sidewalk&#10;&#10;Description automatically generated with low confidence">
            <a:extLst>
              <a:ext uri="{FF2B5EF4-FFF2-40B4-BE49-F238E27FC236}">
                <a16:creationId xmlns:a16="http://schemas.microsoft.com/office/drawing/2014/main" id="{AB33025B-056E-D981-4BB9-C3CDC6A021CE}"/>
              </a:ext>
            </a:extLst>
          </p:cNvPr>
          <p:cNvPicPr/>
          <p:nvPr/>
        </p:nvPicPr>
        <p:blipFill>
          <a:blip r:embed="rId3"/>
          <a:srcRect/>
          <a:stretch>
            <a:fillRect/>
          </a:stretch>
        </p:blipFill>
        <p:spPr>
          <a:xfrm>
            <a:off x="4418013" y="3160713"/>
            <a:ext cx="2838450" cy="2420938"/>
          </a:xfrm>
          <a:prstGeom prst="rect">
            <a:avLst/>
          </a:prstGeom>
        </p:spPr>
      </p:pic>
      <p:pic>
        <p:nvPicPr>
          <p:cNvPr id="5" name="Picture 4" descr="A group of people sitting in a room&#10;&#10;Description automatically generated">
            <a:extLst>
              <a:ext uri="{FF2B5EF4-FFF2-40B4-BE49-F238E27FC236}">
                <a16:creationId xmlns:a16="http://schemas.microsoft.com/office/drawing/2014/main" id="{E3C2C378-FE2B-6873-CFF6-74ACCCBFDB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4725" y="3160713"/>
            <a:ext cx="4027488" cy="2420938"/>
          </a:xfrm>
          <a:prstGeom prst="rect">
            <a:avLst/>
          </a:prstGeom>
        </p:spPr>
      </p:pic>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1286932" y="1204109"/>
            <a:ext cx="10023398" cy="857894"/>
          </a:xfrm>
        </p:spPr>
        <p:txBody>
          <a:bodyPr vert="horz" lIns="91440" tIns="45720" rIns="91440" bIns="45720" rtlCol="0" anchor="ctr">
            <a:normAutofit/>
          </a:bodyPr>
          <a:lstStyle/>
          <a:p>
            <a:r>
              <a:rPr lang="en-US" sz="3100" i="1" kern="1200">
                <a:solidFill>
                  <a:srgbClr val="FFFFFF"/>
                </a:solidFill>
                <a:latin typeface="+mj-lt"/>
                <a:ea typeface="+mj-ea"/>
                <a:cs typeface="+mj-cs"/>
              </a:rPr>
              <a:t>RECREATIONAL ACTIVITIES FOR MENTALLY DISABLED-17/03/22 </a:t>
            </a:r>
          </a:p>
        </p:txBody>
      </p:sp>
    </p:spTree>
    <p:extLst>
      <p:ext uri="{BB962C8B-B14F-4D97-AF65-F5344CB8AC3E}">
        <p14:creationId xmlns:p14="http://schemas.microsoft.com/office/powerpoint/2010/main" val="3592510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1574D71B-7917-4BD7-887C-1D652DB0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7383793" y="2751293"/>
            <a:ext cx="4543163" cy="1913472"/>
          </a:xfrm>
          <a:prstGeom prst="rect">
            <a:avLst/>
          </a:prstGeom>
        </p:spPr>
        <p:txBody>
          <a:bodyPr vert="horz" lIns="91440" tIns="45720" rIns="91440" bIns="45720" rtlCol="0" anchor="b">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100" b="0" i="0" u="none" strike="noStrike" kern="1200" cap="none" spc="0" normalizeH="0" baseline="0" noProof="0" dirty="0">
                <a:ln>
                  <a:noFill/>
                </a:ln>
                <a:solidFill>
                  <a:prstClr val="black"/>
                </a:solidFill>
                <a:effectLst/>
                <a:uLnTx/>
                <a:uFillTx/>
                <a:latin typeface="Albertus"/>
                <a:ea typeface="+mn-ea"/>
                <a:cs typeface="+mn-cs"/>
              </a:rPr>
              <a:t>REPORT OF  DEPARTMENT ACTIVITIES  </a:t>
            </a:r>
          </a:p>
        </p:txBody>
      </p:sp>
      <p:sp>
        <p:nvSpPr>
          <p:cNvPr id="72" name="Rectangle 7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5660" y="145634"/>
            <a:ext cx="1715478" cy="6926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505" name="Picture 1" descr="F:\2019\acharyalogo.png"/>
          <p:cNvPicPr>
            <a:picLocks noChangeAspect="1" noChangeArrowheads="1"/>
          </p:cNvPicPr>
          <p:nvPr/>
        </p:nvPicPr>
        <p:blipFill>
          <a:blip r:embed="rId2" cstate="print"/>
          <a:stretch>
            <a:fillRect/>
          </a:stretch>
        </p:blipFill>
        <p:spPr bwMode="auto">
          <a:xfrm>
            <a:off x="1557300" y="538941"/>
            <a:ext cx="4379424" cy="5632704"/>
          </a:xfrm>
          <a:prstGeom prst="rect">
            <a:avLst/>
          </a:prstGeom>
          <a:noFill/>
        </p:spPr>
      </p:pic>
      <p:sp>
        <p:nvSpPr>
          <p:cNvPr id="76" name="Rectangle 75">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0788"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1948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46FB9-6DF1-4CC4-47B9-0B422774037A}"/>
              </a:ext>
            </a:extLst>
          </p:cNvPr>
          <p:cNvSpPr>
            <a:spLocks noGrp="1"/>
          </p:cNvSpPr>
          <p:nvPr>
            <p:ph type="ctrTitle"/>
          </p:nvPr>
        </p:nvSpPr>
        <p:spPr>
          <a:xfrm>
            <a:off x="3149600" y="365763"/>
            <a:ext cx="6125029" cy="689312"/>
          </a:xfrm>
        </p:spPr>
        <p:txBody>
          <a:bodyPr>
            <a:normAutofit/>
          </a:bodyPr>
          <a:lstStyle/>
          <a:p>
            <a:pPr algn="l"/>
            <a:r>
              <a:rPr lang="en-US" sz="3600" b="1" dirty="0"/>
              <a:t>Medical-Surgical Nursing </a:t>
            </a:r>
          </a:p>
        </p:txBody>
      </p:sp>
      <p:pic>
        <p:nvPicPr>
          <p:cNvPr id="5" name="Picture 1" descr="F:\2019\acharyalogo.png">
            <a:extLst>
              <a:ext uri="{FF2B5EF4-FFF2-40B4-BE49-F238E27FC236}">
                <a16:creationId xmlns:a16="http://schemas.microsoft.com/office/drawing/2014/main" id="{9E20902F-3336-9F9B-6480-EE722E4FE30C}"/>
              </a:ext>
            </a:extLst>
          </p:cNvPr>
          <p:cNvPicPr>
            <a:picLocks noChangeAspect="1" noChangeArrowheads="1"/>
          </p:cNvPicPr>
          <p:nvPr/>
        </p:nvPicPr>
        <p:blipFill>
          <a:blip r:embed="rId3" cstate="print"/>
          <a:srcRect/>
          <a:stretch>
            <a:fillRect/>
          </a:stretch>
        </p:blipFill>
        <p:spPr bwMode="auto">
          <a:xfrm>
            <a:off x="164232" y="91174"/>
            <a:ext cx="1107977" cy="1265647"/>
          </a:xfrm>
          <a:prstGeom prst="rect">
            <a:avLst/>
          </a:prstGeom>
          <a:noFill/>
        </p:spPr>
      </p:pic>
      <p:pic>
        <p:nvPicPr>
          <p:cNvPr id="7" name="Content Placeholder 3">
            <a:extLst>
              <a:ext uri="{FF2B5EF4-FFF2-40B4-BE49-F238E27FC236}">
                <a16:creationId xmlns:a16="http://schemas.microsoft.com/office/drawing/2014/main" id="{A0DA1288-CA0D-3AD1-9B86-A460010BA1E5}"/>
              </a:ext>
            </a:extLst>
          </p:cNvPr>
          <p:cNvPicPr>
            <a:picLocks noChangeAspect="1"/>
          </p:cNvPicPr>
          <p:nvPr/>
        </p:nvPicPr>
        <p:blipFill>
          <a:blip r:embed="rId4"/>
          <a:srcRect/>
          <a:stretch>
            <a:fillRect/>
          </a:stretch>
        </p:blipFill>
        <p:spPr bwMode="auto">
          <a:xfrm>
            <a:off x="618978" y="2174852"/>
            <a:ext cx="3967536" cy="4071201"/>
          </a:xfrm>
          <a:prstGeom prst="rect">
            <a:avLst/>
          </a:prstGeom>
          <a:noFill/>
          <a:ln w="9525">
            <a:noFill/>
            <a:miter lim="800000"/>
            <a:headEnd/>
            <a:tailEnd/>
          </a:ln>
        </p:spPr>
      </p:pic>
      <p:pic>
        <p:nvPicPr>
          <p:cNvPr id="8" name="Picture 7">
            <a:extLst>
              <a:ext uri="{FF2B5EF4-FFF2-40B4-BE49-F238E27FC236}">
                <a16:creationId xmlns:a16="http://schemas.microsoft.com/office/drawing/2014/main" id="{75A44368-EE57-E282-7FD5-C14DA640C56C}"/>
              </a:ext>
            </a:extLst>
          </p:cNvPr>
          <p:cNvPicPr>
            <a:picLocks noChangeAspect="1"/>
          </p:cNvPicPr>
          <p:nvPr/>
        </p:nvPicPr>
        <p:blipFill>
          <a:blip r:embed="rId5"/>
          <a:srcRect/>
          <a:stretch>
            <a:fillRect/>
          </a:stretch>
        </p:blipFill>
        <p:spPr bwMode="auto">
          <a:xfrm>
            <a:off x="6290094" y="2174846"/>
            <a:ext cx="4307976" cy="4099345"/>
          </a:xfrm>
          <a:prstGeom prst="rect">
            <a:avLst/>
          </a:prstGeom>
          <a:noFill/>
          <a:ln w="9525">
            <a:noFill/>
            <a:miter lim="800000"/>
            <a:headEnd/>
            <a:tailEnd/>
          </a:ln>
        </p:spPr>
      </p:pic>
      <p:sp>
        <p:nvSpPr>
          <p:cNvPr id="12" name="TextBox 11">
            <a:extLst>
              <a:ext uri="{FF2B5EF4-FFF2-40B4-BE49-F238E27FC236}">
                <a16:creationId xmlns:a16="http://schemas.microsoft.com/office/drawing/2014/main" id="{3681477B-4413-07CB-DB39-BDA69E359DAE}"/>
              </a:ext>
            </a:extLst>
          </p:cNvPr>
          <p:cNvSpPr txBox="1"/>
          <p:nvPr/>
        </p:nvSpPr>
        <p:spPr>
          <a:xfrm>
            <a:off x="618979" y="1356823"/>
            <a:ext cx="4083650" cy="561949"/>
          </a:xfrm>
          <a:prstGeom prst="rect">
            <a:avLst/>
          </a:prstGeom>
          <a:noFill/>
        </p:spPr>
        <p:txBody>
          <a:bodyPr wrap="square">
            <a:spAutoFit/>
          </a:bodyPr>
          <a:lstStyle/>
          <a:p>
            <a:pPr marL="0" indent="0" algn="just">
              <a:lnSpc>
                <a:spcPct val="200000"/>
              </a:lnSpc>
              <a:buNone/>
            </a:pPr>
            <a:r>
              <a:rPr lang="en-US" dirty="0">
                <a:latin typeface="Times New Roman" panose="02020603050405020304" pitchFamily="18" charset="0"/>
                <a:cs typeface="Times New Roman" panose="02020603050405020304" pitchFamily="18" charset="0"/>
              </a:rPr>
              <a:t>World Heart Day on 29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Sep 2021</a:t>
            </a:r>
          </a:p>
        </p:txBody>
      </p:sp>
      <p:sp>
        <p:nvSpPr>
          <p:cNvPr id="14" name="TextBox 13">
            <a:extLst>
              <a:ext uri="{FF2B5EF4-FFF2-40B4-BE49-F238E27FC236}">
                <a16:creationId xmlns:a16="http://schemas.microsoft.com/office/drawing/2014/main" id="{E2EEC979-5800-064D-4222-B522297C9D2A}"/>
              </a:ext>
            </a:extLst>
          </p:cNvPr>
          <p:cNvSpPr txBox="1"/>
          <p:nvPr/>
        </p:nvSpPr>
        <p:spPr>
          <a:xfrm>
            <a:off x="6290095" y="1356821"/>
            <a:ext cx="4307976" cy="561949"/>
          </a:xfrm>
          <a:prstGeom prst="rect">
            <a:avLst/>
          </a:prstGeom>
          <a:noFill/>
        </p:spPr>
        <p:txBody>
          <a:bodyPr wrap="square">
            <a:spAutoFit/>
          </a:bodyPr>
          <a:lstStyle/>
          <a:p>
            <a:pPr marL="0" indent="0" algn="just">
              <a:lnSpc>
                <a:spcPct val="200000"/>
              </a:lnSpc>
            </a:pPr>
            <a:r>
              <a:rPr lang="en-US" dirty="0">
                <a:latin typeface="Times New Roman" panose="02020603050405020304" pitchFamily="18" charset="0"/>
                <a:cs typeface="Times New Roman" panose="02020603050405020304" pitchFamily="18" charset="0"/>
              </a:rPr>
              <a:t>World Mental Day on 10</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October 2021</a:t>
            </a:r>
          </a:p>
        </p:txBody>
      </p:sp>
    </p:spTree>
    <p:extLst>
      <p:ext uri="{BB962C8B-B14F-4D97-AF65-F5344CB8AC3E}">
        <p14:creationId xmlns:p14="http://schemas.microsoft.com/office/powerpoint/2010/main" val="4278604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erson and person standing in front of a group of people&#10;&#10;Description automatically generated with low confidence">
            <a:extLst>
              <a:ext uri="{FF2B5EF4-FFF2-40B4-BE49-F238E27FC236}">
                <a16:creationId xmlns:a16="http://schemas.microsoft.com/office/drawing/2014/main" id="{275F75E2-2A8F-438F-197A-B3B97E5A6C99}"/>
              </a:ext>
            </a:extLst>
          </p:cNvPr>
          <p:cNvPicPr>
            <a:picLocks noChangeAspect="1"/>
          </p:cNvPicPr>
          <p:nvPr/>
        </p:nvPicPr>
        <p:blipFill rotWithShape="1">
          <a:blip r:embed="rId2">
            <a:extLst>
              <a:ext uri="{28A0092B-C50C-407E-A947-70E740481C1C}">
                <a14:useLocalDpi xmlns:a14="http://schemas.microsoft.com/office/drawing/2010/main" val="0"/>
              </a:ext>
            </a:extLst>
          </a:blip>
          <a:srcRect t="26355" r="-1" b="8080"/>
          <a:stretch/>
        </p:blipFill>
        <p:spPr>
          <a:xfrm>
            <a:off x="448056" y="450220"/>
            <a:ext cx="7193285" cy="3537183"/>
          </a:xfrm>
          <a:prstGeom prst="rect">
            <a:avLst/>
          </a:prstGeom>
        </p:spPr>
      </p:pic>
      <p:sp>
        <p:nvSpPr>
          <p:cNvPr id="17" name="Rectangle 16">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0195" y="450222"/>
            <a:ext cx="3902420" cy="3531840"/>
          </a:xfrm>
          <a:prstGeom prst="rect">
            <a:avLst/>
          </a:prstGeom>
          <a:solidFill>
            <a:srgbClr val="595959">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8072800" y="886968"/>
            <a:ext cx="3361677" cy="2660904"/>
          </a:xfrm>
        </p:spPr>
        <p:txBody>
          <a:bodyPr vert="horz" lIns="91440" tIns="45720" rIns="91440" bIns="45720" rtlCol="0" anchor="ctr">
            <a:normAutofit/>
          </a:bodyPr>
          <a:lstStyle/>
          <a:p>
            <a:r>
              <a:rPr lang="en-US" sz="3700" i="1" kern="1200">
                <a:solidFill>
                  <a:srgbClr val="FFFFFF"/>
                </a:solidFill>
                <a:latin typeface="+mj-lt"/>
                <a:ea typeface="+mj-ea"/>
                <a:cs typeface="+mj-cs"/>
              </a:rPr>
              <a:t>DEPARTMENTAL SEMINAR ON CARDIAC REHABILITATION 02/05/22</a:t>
            </a:r>
          </a:p>
        </p:txBody>
      </p:sp>
      <p:pic>
        <p:nvPicPr>
          <p:cNvPr id="6" name="Picture Placeholder 5" descr="A group of people sitting in a room&#10;&#10;Description automatically generated with medium confidence">
            <a:extLst>
              <a:ext uri="{FF2B5EF4-FFF2-40B4-BE49-F238E27FC236}">
                <a16:creationId xmlns:a16="http://schemas.microsoft.com/office/drawing/2014/main" id="{4A1E117E-8938-AE20-60F8-A5E225678589}"/>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2255" r="6" b="11798"/>
          <a:stretch/>
        </p:blipFill>
        <p:spPr>
          <a:xfrm>
            <a:off x="448056" y="4140329"/>
            <a:ext cx="3517403" cy="2267449"/>
          </a:xfrm>
          <a:prstGeom prst="rect">
            <a:avLst/>
          </a:prstGeom>
        </p:spPr>
      </p:pic>
      <p:sp>
        <p:nvSpPr>
          <p:cNvPr id="19" name="Rectangle 18">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0194" y="4145670"/>
            <a:ext cx="2391411" cy="226210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A group of people sitting in chairs&#10;&#10;Description automatically generated">
            <a:extLst>
              <a:ext uri="{FF2B5EF4-FFF2-40B4-BE49-F238E27FC236}">
                <a16:creationId xmlns:a16="http://schemas.microsoft.com/office/drawing/2014/main" id="{4AA00249-7D70-15B7-E0ED-1BAFBA4982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 b="14053"/>
          <a:stretch/>
        </p:blipFill>
        <p:spPr>
          <a:xfrm>
            <a:off x="4125407" y="4140327"/>
            <a:ext cx="3517403" cy="2267451"/>
          </a:xfrm>
          <a:prstGeom prst="rect">
            <a:avLst/>
          </a:prstGeom>
        </p:spPr>
      </p:pic>
      <p:sp>
        <p:nvSpPr>
          <p:cNvPr id="21" name="Rectangle 20">
            <a:extLst>
              <a:ext uri="{FF2B5EF4-FFF2-40B4-BE49-F238E27FC236}">
                <a16:creationId xmlns:a16="http://schemas.microsoft.com/office/drawing/2014/main" id="{736FE8F5-3FB3-48E6-995A-0B23EE9E1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56489" y="4146797"/>
            <a:ext cx="1351062" cy="1060960"/>
          </a:xfrm>
          <a:prstGeom prst="rect">
            <a:avLst/>
          </a:prstGeom>
          <a:solidFill>
            <a:srgbClr val="414F60">
              <a:alpha val="20000"/>
            </a:srgbClr>
          </a:solidFill>
          <a:ln w="25400">
            <a:solidFill>
              <a:srgbClr val="414F6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sp>
        <p:nvSpPr>
          <p:cNvPr id="23" name="Rectangle 22">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51553" y="5350513"/>
            <a:ext cx="1351062" cy="1060960"/>
          </a:xfrm>
          <a:prstGeom prst="rect">
            <a:avLst/>
          </a:prstGeom>
          <a:solidFill>
            <a:srgbClr val="414F60"/>
          </a:solidFill>
          <a:ln w="25400">
            <a:solidFill>
              <a:srgbClr val="414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11" name="Picture 1" descr="F:\2019\acharyalogo.png">
            <a:extLst>
              <a:ext uri="{FF2B5EF4-FFF2-40B4-BE49-F238E27FC236}">
                <a16:creationId xmlns:a16="http://schemas.microsoft.com/office/drawing/2014/main" id="{78243D49-F351-5653-758F-BC23D83DB713}"/>
              </a:ext>
            </a:extLst>
          </p:cNvPr>
          <p:cNvPicPr>
            <a:picLocks noChangeAspect="1" noChangeArrowheads="1"/>
          </p:cNvPicPr>
          <p:nvPr/>
        </p:nvPicPr>
        <p:blipFill>
          <a:blip r:embed="rId5" cstate="print"/>
          <a:srcRect/>
          <a:stretch>
            <a:fillRect/>
          </a:stretch>
        </p:blipFill>
        <p:spPr bwMode="auto">
          <a:xfrm>
            <a:off x="164232" y="91174"/>
            <a:ext cx="1107977" cy="1265647"/>
          </a:xfrm>
          <a:prstGeom prst="rect">
            <a:avLst/>
          </a:prstGeom>
          <a:noFill/>
        </p:spPr>
      </p:pic>
    </p:spTree>
    <p:extLst>
      <p:ext uri="{BB962C8B-B14F-4D97-AF65-F5344CB8AC3E}">
        <p14:creationId xmlns:p14="http://schemas.microsoft.com/office/powerpoint/2010/main" val="34556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F:\2019\acharyalogo.png">
            <a:extLst>
              <a:ext uri="{FF2B5EF4-FFF2-40B4-BE49-F238E27FC236}">
                <a16:creationId xmlns:a16="http://schemas.microsoft.com/office/drawing/2014/main" id="{2F484575-5915-7231-9996-01C87B419000}"/>
              </a:ext>
            </a:extLst>
          </p:cNvPr>
          <p:cNvPicPr>
            <a:picLocks noChangeAspect="1" noChangeArrowheads="1"/>
          </p:cNvPicPr>
          <p:nvPr/>
        </p:nvPicPr>
        <p:blipFill>
          <a:blip r:embed="rId3" cstate="print"/>
          <a:srcRect/>
          <a:stretch>
            <a:fillRect/>
          </a:stretch>
        </p:blipFill>
        <p:spPr bwMode="auto">
          <a:xfrm>
            <a:off x="0" y="36673"/>
            <a:ext cx="1069145" cy="1385727"/>
          </a:xfrm>
          <a:prstGeom prst="rect">
            <a:avLst/>
          </a:prstGeom>
          <a:noFill/>
        </p:spPr>
      </p:pic>
      <p:sp>
        <p:nvSpPr>
          <p:cNvPr id="6" name="TextBox 5">
            <a:extLst>
              <a:ext uri="{FF2B5EF4-FFF2-40B4-BE49-F238E27FC236}">
                <a16:creationId xmlns:a16="http://schemas.microsoft.com/office/drawing/2014/main" id="{B6F69DDA-17E1-5493-E16B-DB9715E478B5}"/>
              </a:ext>
            </a:extLst>
          </p:cNvPr>
          <p:cNvSpPr txBox="1"/>
          <p:nvPr/>
        </p:nvSpPr>
        <p:spPr>
          <a:xfrm>
            <a:off x="1069144" y="1174282"/>
            <a:ext cx="4863303" cy="646331"/>
          </a:xfrm>
          <a:prstGeom prst="rect">
            <a:avLst/>
          </a:prstGeom>
          <a:noFill/>
        </p:spPr>
        <p:txBody>
          <a:bodyPr wrap="square">
            <a:spAutoFit/>
          </a:bodyPr>
          <a:lstStyle/>
          <a:p>
            <a:pPr algn="just"/>
            <a:r>
              <a:rPr lang="en-US" sz="1800" dirty="0">
                <a:effectLst/>
                <a:latin typeface="+mj-lt"/>
                <a:ea typeface="Times New Roman" panose="02020603050405020304" pitchFamily="18" charset="0"/>
                <a:cs typeface="Times New Roman" panose="02020603050405020304" pitchFamily="18" charset="0"/>
              </a:rPr>
              <a:t>ENVIRONMENTAWARENESS DAY on 30</a:t>
            </a:r>
            <a:r>
              <a:rPr lang="en-US" sz="1800" baseline="30000" dirty="0">
                <a:effectLst/>
                <a:latin typeface="+mj-lt"/>
                <a:ea typeface="Times New Roman" panose="02020603050405020304" pitchFamily="18" charset="0"/>
                <a:cs typeface="Times New Roman" panose="02020603050405020304" pitchFamily="18" charset="0"/>
              </a:rPr>
              <a:t>th</a:t>
            </a:r>
            <a:r>
              <a:rPr lang="en-US" sz="1800" dirty="0">
                <a:effectLst/>
                <a:latin typeface="+mj-lt"/>
                <a:ea typeface="Times New Roman" panose="02020603050405020304" pitchFamily="18" charset="0"/>
                <a:cs typeface="Times New Roman" panose="02020603050405020304" pitchFamily="18" charset="0"/>
              </a:rPr>
              <a:t> November 2021</a:t>
            </a:r>
          </a:p>
        </p:txBody>
      </p:sp>
      <p:sp>
        <p:nvSpPr>
          <p:cNvPr id="7" name="TextBox 6">
            <a:extLst>
              <a:ext uri="{FF2B5EF4-FFF2-40B4-BE49-F238E27FC236}">
                <a16:creationId xmlns:a16="http://schemas.microsoft.com/office/drawing/2014/main" id="{E391C543-904D-5A53-4613-500C4D8C925B}"/>
              </a:ext>
            </a:extLst>
          </p:cNvPr>
          <p:cNvSpPr txBox="1"/>
          <p:nvPr/>
        </p:nvSpPr>
        <p:spPr>
          <a:xfrm>
            <a:off x="6485206" y="1120908"/>
            <a:ext cx="4937537" cy="830997"/>
          </a:xfrm>
          <a:prstGeom prst="rect">
            <a:avLst/>
          </a:prstGeom>
          <a:noFill/>
        </p:spPr>
        <p:txBody>
          <a:bodyPr wrap="square">
            <a:spAutoFit/>
          </a:bodyPr>
          <a:lstStyle/>
          <a:p>
            <a:pPr marL="0" indent="0" algn="just"/>
            <a:r>
              <a:rPr lang="en-US" sz="2400" dirty="0">
                <a:effectLst/>
                <a:latin typeface="+mj-lt"/>
                <a:ea typeface="Times New Roman" panose="02020603050405020304" pitchFamily="18" charset="0"/>
              </a:rPr>
              <a:t>Florence Nightingales Dance Competition Award”</a:t>
            </a:r>
            <a:r>
              <a:rPr lang="en-US" sz="2400" i="1" dirty="0">
                <a:effectLst/>
                <a:latin typeface="+mj-lt"/>
                <a:ea typeface="Times New Roman" panose="02020603050405020304" pitchFamily="18" charset="0"/>
              </a:rPr>
              <a:t> 2022 </a:t>
            </a:r>
            <a:endParaRPr lang="en-US" sz="2400" dirty="0">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903A7F24-9520-5204-C241-2A60C13D11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2195" y="2447781"/>
            <a:ext cx="2729134" cy="3789022"/>
          </a:xfrm>
          <a:prstGeom prst="rect">
            <a:avLst/>
          </a:prstGeom>
          <a:noFill/>
          <a:ln>
            <a:noFill/>
          </a:ln>
        </p:spPr>
      </p:pic>
      <p:pic>
        <p:nvPicPr>
          <p:cNvPr id="9" name="Picture 8">
            <a:extLst>
              <a:ext uri="{FF2B5EF4-FFF2-40B4-BE49-F238E27FC236}">
                <a16:creationId xmlns:a16="http://schemas.microsoft.com/office/drawing/2014/main" id="{7540904E-E173-D683-88B6-AC4631D5C69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1328" y="2447781"/>
            <a:ext cx="2729134" cy="3789022"/>
          </a:xfrm>
          <a:prstGeom prst="rect">
            <a:avLst/>
          </a:prstGeom>
          <a:noFill/>
          <a:ln>
            <a:noFill/>
          </a:ln>
        </p:spPr>
      </p:pic>
      <p:grpSp>
        <p:nvGrpSpPr>
          <p:cNvPr id="10" name="Group 9">
            <a:extLst>
              <a:ext uri="{FF2B5EF4-FFF2-40B4-BE49-F238E27FC236}">
                <a16:creationId xmlns:a16="http://schemas.microsoft.com/office/drawing/2014/main" id="{618884E3-2271-691E-2026-2BFE3DF6D251}"/>
              </a:ext>
            </a:extLst>
          </p:cNvPr>
          <p:cNvGrpSpPr/>
          <p:nvPr/>
        </p:nvGrpSpPr>
        <p:grpSpPr>
          <a:xfrm>
            <a:off x="6485206" y="2477703"/>
            <a:ext cx="5528602" cy="3676649"/>
            <a:chOff x="0" y="0"/>
            <a:chExt cx="6496050" cy="3943350"/>
          </a:xfrm>
        </p:grpSpPr>
        <p:pic>
          <p:nvPicPr>
            <p:cNvPr id="11" name="Picture 10">
              <a:extLst>
                <a:ext uri="{FF2B5EF4-FFF2-40B4-BE49-F238E27FC236}">
                  <a16:creationId xmlns:a16="http://schemas.microsoft.com/office/drawing/2014/main" id="{42F1CB7B-169F-C6D0-6010-566E6FB1C1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743200" cy="2023745"/>
            </a:xfrm>
            <a:prstGeom prst="rect">
              <a:avLst/>
            </a:prstGeom>
          </p:spPr>
        </p:pic>
        <p:pic>
          <p:nvPicPr>
            <p:cNvPr id="12" name="Picture 11">
              <a:extLst>
                <a:ext uri="{FF2B5EF4-FFF2-40B4-BE49-F238E27FC236}">
                  <a16:creationId xmlns:a16="http://schemas.microsoft.com/office/drawing/2014/main" id="{19444BED-DB49-F778-1913-25D677369C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5100" y="0"/>
              <a:ext cx="3790950" cy="1551940"/>
            </a:xfrm>
            <a:prstGeom prst="rect">
              <a:avLst/>
            </a:prstGeom>
          </p:spPr>
        </p:pic>
        <p:pic>
          <p:nvPicPr>
            <p:cNvPr id="13" name="Picture 12">
              <a:extLst>
                <a:ext uri="{FF2B5EF4-FFF2-40B4-BE49-F238E27FC236}">
                  <a16:creationId xmlns:a16="http://schemas.microsoft.com/office/drawing/2014/main" id="{AE6929F0-8D9C-2265-6252-7BC69F1D6F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 y="2000250"/>
              <a:ext cx="2914650" cy="1943100"/>
            </a:xfrm>
            <a:prstGeom prst="rect">
              <a:avLst/>
            </a:prstGeom>
          </p:spPr>
        </p:pic>
        <p:pic>
          <p:nvPicPr>
            <p:cNvPr id="14" name="Picture 13">
              <a:extLst>
                <a:ext uri="{FF2B5EF4-FFF2-40B4-BE49-F238E27FC236}">
                  <a16:creationId xmlns:a16="http://schemas.microsoft.com/office/drawing/2014/main" id="{7AE3B696-A523-4EE0-5113-EB419D998E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5100" y="1524000"/>
              <a:ext cx="3781425" cy="2409825"/>
            </a:xfrm>
            <a:prstGeom prst="rect">
              <a:avLst/>
            </a:prstGeom>
          </p:spPr>
        </p:pic>
      </p:grpSp>
      <p:sp>
        <p:nvSpPr>
          <p:cNvPr id="16" name="Title 1">
            <a:extLst>
              <a:ext uri="{FF2B5EF4-FFF2-40B4-BE49-F238E27FC236}">
                <a16:creationId xmlns:a16="http://schemas.microsoft.com/office/drawing/2014/main" id="{2AEE5436-AEC3-0FE6-F308-C2317E572300}"/>
              </a:ext>
            </a:extLst>
          </p:cNvPr>
          <p:cNvSpPr txBox="1">
            <a:spLocks/>
          </p:cNvSpPr>
          <p:nvPr/>
        </p:nvSpPr>
        <p:spPr>
          <a:xfrm>
            <a:off x="3149600" y="365763"/>
            <a:ext cx="6125029" cy="689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Medical-Surgical Nursing </a:t>
            </a:r>
          </a:p>
        </p:txBody>
      </p:sp>
    </p:spTree>
    <p:extLst>
      <p:ext uri="{BB962C8B-B14F-4D97-AF65-F5344CB8AC3E}">
        <p14:creationId xmlns:p14="http://schemas.microsoft.com/office/powerpoint/2010/main" val="2315848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4596-F203-CFBD-F8AD-FFB1E7E8C4B1}"/>
              </a:ext>
            </a:extLst>
          </p:cNvPr>
          <p:cNvSpPr>
            <a:spLocks noGrp="1"/>
          </p:cNvSpPr>
          <p:nvPr>
            <p:ph type="title"/>
          </p:nvPr>
        </p:nvSpPr>
        <p:spPr>
          <a:xfrm rot="10800000" flipV="1">
            <a:off x="1228577" y="1055075"/>
            <a:ext cx="4112680" cy="570525"/>
          </a:xfrm>
        </p:spPr>
        <p:txBody>
          <a:bodyPr>
            <a:noAutofit/>
          </a:bodyPr>
          <a:lstStyle/>
          <a:p>
            <a:r>
              <a:rPr lang="en-US" sz="2000" dirty="0"/>
              <a:t>World Mental Health Day 10</a:t>
            </a:r>
            <a:r>
              <a:rPr lang="en-US" sz="2000" baseline="30000" dirty="0"/>
              <a:t>th</a:t>
            </a:r>
            <a:r>
              <a:rPr lang="en-US" sz="2000" dirty="0"/>
              <a:t> Oct 2021</a:t>
            </a:r>
          </a:p>
        </p:txBody>
      </p:sp>
      <p:pic>
        <p:nvPicPr>
          <p:cNvPr id="4" name="Content Placeholder 3">
            <a:extLst>
              <a:ext uri="{FF2B5EF4-FFF2-40B4-BE49-F238E27FC236}">
                <a16:creationId xmlns:a16="http://schemas.microsoft.com/office/drawing/2014/main" id="{E140845C-118F-6498-789C-2C3991126055}"/>
              </a:ext>
            </a:extLst>
          </p:cNvPr>
          <p:cNvPicPr>
            <a:picLocks noGrp="1" noChangeAspect="1"/>
          </p:cNvPicPr>
          <p:nvPr>
            <p:ph idx="1"/>
          </p:nvPr>
        </p:nvPicPr>
        <p:blipFill>
          <a:blip r:embed="rId2"/>
          <a:srcRect/>
          <a:stretch>
            <a:fillRect/>
          </a:stretch>
        </p:blipFill>
        <p:spPr bwMode="auto">
          <a:xfrm>
            <a:off x="1465944" y="2421615"/>
            <a:ext cx="3773714" cy="3099956"/>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1" descr="F:\2019\acharyalogo.png">
            <a:extLst>
              <a:ext uri="{FF2B5EF4-FFF2-40B4-BE49-F238E27FC236}">
                <a16:creationId xmlns:a16="http://schemas.microsoft.com/office/drawing/2014/main" id="{E467CFD2-B389-1206-095E-CB418FCAFCB3}"/>
              </a:ext>
            </a:extLst>
          </p:cNvPr>
          <p:cNvPicPr>
            <a:picLocks noChangeAspect="1" noChangeArrowheads="1"/>
          </p:cNvPicPr>
          <p:nvPr/>
        </p:nvPicPr>
        <p:blipFill>
          <a:blip r:embed="rId3" cstate="print"/>
          <a:srcRect/>
          <a:stretch>
            <a:fillRect/>
          </a:stretch>
        </p:blipFill>
        <p:spPr bwMode="auto">
          <a:xfrm>
            <a:off x="140678" y="0"/>
            <a:ext cx="1087902" cy="1336429"/>
          </a:xfrm>
          <a:prstGeom prst="rect">
            <a:avLst/>
          </a:prstGeom>
          <a:noFill/>
        </p:spPr>
      </p:pic>
      <p:sp>
        <p:nvSpPr>
          <p:cNvPr id="6" name="Title 1">
            <a:extLst>
              <a:ext uri="{FF2B5EF4-FFF2-40B4-BE49-F238E27FC236}">
                <a16:creationId xmlns:a16="http://schemas.microsoft.com/office/drawing/2014/main" id="{A22A2683-F33C-D26D-657F-297A550277EC}"/>
              </a:ext>
            </a:extLst>
          </p:cNvPr>
          <p:cNvSpPr txBox="1">
            <a:spLocks/>
          </p:cNvSpPr>
          <p:nvPr/>
        </p:nvSpPr>
        <p:spPr>
          <a:xfrm>
            <a:off x="3149600" y="365763"/>
            <a:ext cx="6125029" cy="689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Mental Health  Nursing </a:t>
            </a:r>
          </a:p>
        </p:txBody>
      </p:sp>
      <p:sp>
        <p:nvSpPr>
          <p:cNvPr id="7" name="Title 1">
            <a:extLst>
              <a:ext uri="{FF2B5EF4-FFF2-40B4-BE49-F238E27FC236}">
                <a16:creationId xmlns:a16="http://schemas.microsoft.com/office/drawing/2014/main" id="{718A8141-689D-BD5C-3A4D-1B0050A79AD9}"/>
              </a:ext>
            </a:extLst>
          </p:cNvPr>
          <p:cNvSpPr txBox="1">
            <a:spLocks/>
          </p:cNvSpPr>
          <p:nvPr/>
        </p:nvSpPr>
        <p:spPr>
          <a:xfrm>
            <a:off x="6328229" y="1055073"/>
            <a:ext cx="4920342" cy="400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a typeface="Times New Roman" panose="02020603050405020304" pitchFamily="18" charset="0"/>
                <a:cs typeface="Times New Roman" panose="02020603050405020304" pitchFamily="18" charset="0"/>
              </a:rPr>
              <a:t>Report on Count down Yoga Programme -22</a:t>
            </a:r>
            <a:br>
              <a:rPr lang="en-US" sz="1800" dirty="0">
                <a:ea typeface="Times New Roman" panose="02020603050405020304" pitchFamily="18" charset="0"/>
                <a:cs typeface="Times New Roman" panose="02020603050405020304" pitchFamily="18" charset="0"/>
              </a:rPr>
            </a:br>
            <a:endParaRPr lang="en-US" sz="1800" dirty="0"/>
          </a:p>
        </p:txBody>
      </p:sp>
      <p:pic>
        <p:nvPicPr>
          <p:cNvPr id="8" name="Picture 7">
            <a:extLst>
              <a:ext uri="{FF2B5EF4-FFF2-40B4-BE49-F238E27FC236}">
                <a16:creationId xmlns:a16="http://schemas.microsoft.com/office/drawing/2014/main" id="{B7AEF645-3027-3635-17B0-C8AB3807D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6552" y="1594301"/>
            <a:ext cx="3678933" cy="2522168"/>
          </a:xfrm>
          <a:prstGeom prst="rect">
            <a:avLst/>
          </a:prstGeom>
        </p:spPr>
      </p:pic>
      <p:pic>
        <p:nvPicPr>
          <p:cNvPr id="9" name="Picture 8">
            <a:extLst>
              <a:ext uri="{FF2B5EF4-FFF2-40B4-BE49-F238E27FC236}">
                <a16:creationId xmlns:a16="http://schemas.microsoft.com/office/drawing/2014/main" id="{34C2004A-52CD-7E45-5A4F-623CF6760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434" y="4350968"/>
            <a:ext cx="3568052" cy="2216299"/>
          </a:xfrm>
          <a:prstGeom prst="rect">
            <a:avLst/>
          </a:prstGeom>
        </p:spPr>
      </p:pic>
    </p:spTree>
    <p:extLst>
      <p:ext uri="{BB962C8B-B14F-4D97-AF65-F5344CB8AC3E}">
        <p14:creationId xmlns:p14="http://schemas.microsoft.com/office/powerpoint/2010/main" val="2727351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8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702C56-F397-E3E2-EE92-F899E1F5F6A1}"/>
              </a:ext>
            </a:extLst>
          </p:cNvPr>
          <p:cNvSpPr>
            <a:spLocks noGrp="1"/>
          </p:cNvSpPr>
          <p:nvPr>
            <p:ph type="title"/>
          </p:nvPr>
        </p:nvSpPr>
        <p:spPr>
          <a:xfrm>
            <a:off x="524256" y="491260"/>
            <a:ext cx="6594189" cy="1625210"/>
          </a:xfrm>
        </p:spPr>
        <p:txBody>
          <a:bodyPr>
            <a:normAutofit/>
          </a:bodyPr>
          <a:lstStyle/>
          <a:p>
            <a:r>
              <a:rPr lang="en-US" b="1" dirty="0">
                <a:solidFill>
                  <a:srgbClr val="FFFFFF"/>
                </a:solidFill>
              </a:rPr>
              <a:t>Mental Health </a:t>
            </a:r>
          </a:p>
        </p:txBody>
      </p:sp>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 descr="F:\2019\acharyalogo.png">
            <a:extLst>
              <a:ext uri="{FF2B5EF4-FFF2-40B4-BE49-F238E27FC236}">
                <a16:creationId xmlns:a16="http://schemas.microsoft.com/office/drawing/2014/main" id="{833428D7-2550-29DD-027B-788EE51D1B1A}"/>
              </a:ext>
            </a:extLst>
          </p:cNvPr>
          <p:cNvPicPr>
            <a:picLocks noChangeAspect="1" noChangeArrowheads="1"/>
          </p:cNvPicPr>
          <p:nvPr/>
        </p:nvPicPr>
        <p:blipFill>
          <a:blip r:embed="rId2" cstate="print"/>
          <a:srcRect/>
          <a:stretch>
            <a:fillRect/>
          </a:stretch>
        </p:blipFill>
        <p:spPr bwMode="auto">
          <a:xfrm>
            <a:off x="123257" y="-60283"/>
            <a:ext cx="939274" cy="1103086"/>
          </a:xfrm>
          <a:prstGeom prst="rect">
            <a:avLst/>
          </a:prstGeom>
          <a:noFill/>
        </p:spPr>
      </p:pic>
      <p:pic>
        <p:nvPicPr>
          <p:cNvPr id="13" name="Content Placeholder 3">
            <a:extLst>
              <a:ext uri="{FF2B5EF4-FFF2-40B4-BE49-F238E27FC236}">
                <a16:creationId xmlns:a16="http://schemas.microsoft.com/office/drawing/2014/main" id="{E0E0F45D-E632-6AE4-8C17-FB3823C1C16D}"/>
              </a:ext>
            </a:extLst>
          </p:cNvPr>
          <p:cNvPicPr>
            <a:picLocks noChangeAspect="1"/>
          </p:cNvPicPr>
          <p:nvPr/>
        </p:nvPicPr>
        <p:blipFill>
          <a:blip r:embed="rId3"/>
          <a:srcRect/>
          <a:stretch>
            <a:fillRect/>
          </a:stretch>
        </p:blipFill>
        <p:spPr bwMode="auto">
          <a:xfrm>
            <a:off x="722731" y="2842530"/>
            <a:ext cx="2702640" cy="3099956"/>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CF8447D7-E324-B5A3-3AD4-776CB8CB84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371" y="2295964"/>
            <a:ext cx="2944482" cy="2069260"/>
          </a:xfrm>
          <a:prstGeom prst="rect">
            <a:avLst/>
          </a:prstGeom>
        </p:spPr>
      </p:pic>
      <p:pic>
        <p:nvPicPr>
          <p:cNvPr id="16" name="Picture 15">
            <a:extLst>
              <a:ext uri="{FF2B5EF4-FFF2-40B4-BE49-F238E27FC236}">
                <a16:creationId xmlns:a16="http://schemas.microsoft.com/office/drawing/2014/main" id="{6970FC8E-A136-8DF5-AFFA-D20E88B1AE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1371" y="4534753"/>
            <a:ext cx="2944482" cy="2001514"/>
          </a:xfrm>
          <a:prstGeom prst="rect">
            <a:avLst/>
          </a:prstGeom>
        </p:spPr>
      </p:pic>
      <p:sp>
        <p:nvSpPr>
          <p:cNvPr id="17" name="Title 1">
            <a:extLst>
              <a:ext uri="{FF2B5EF4-FFF2-40B4-BE49-F238E27FC236}">
                <a16:creationId xmlns:a16="http://schemas.microsoft.com/office/drawing/2014/main" id="{DA409B0B-E5CD-BB5D-4434-D8C6E32E3765}"/>
              </a:ext>
            </a:extLst>
          </p:cNvPr>
          <p:cNvSpPr txBox="1">
            <a:spLocks/>
          </p:cNvSpPr>
          <p:nvPr/>
        </p:nvSpPr>
        <p:spPr>
          <a:xfrm rot="10800000" flipH="1" flipV="1">
            <a:off x="8153711" y="1204686"/>
            <a:ext cx="2790060" cy="4209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World Mental Health Day 10</a:t>
            </a:r>
            <a:r>
              <a:rPr lang="en-US" sz="2000" baseline="30000" dirty="0"/>
              <a:t>th</a:t>
            </a:r>
            <a:r>
              <a:rPr lang="en-US" sz="2000" dirty="0"/>
              <a:t> Oct 2021</a:t>
            </a:r>
          </a:p>
        </p:txBody>
      </p:sp>
      <p:sp>
        <p:nvSpPr>
          <p:cNvPr id="18" name="Title 1">
            <a:extLst>
              <a:ext uri="{FF2B5EF4-FFF2-40B4-BE49-F238E27FC236}">
                <a16:creationId xmlns:a16="http://schemas.microsoft.com/office/drawing/2014/main" id="{D201098F-1E22-960C-0079-E21179B1BEE6}"/>
              </a:ext>
            </a:extLst>
          </p:cNvPr>
          <p:cNvSpPr txBox="1">
            <a:spLocks/>
          </p:cNvSpPr>
          <p:nvPr/>
        </p:nvSpPr>
        <p:spPr>
          <a:xfrm rot="10800000" flipV="1">
            <a:off x="8153709" y="3048000"/>
            <a:ext cx="2790059" cy="4209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a typeface="Times New Roman" panose="02020603050405020304" pitchFamily="18" charset="0"/>
                <a:cs typeface="Times New Roman" panose="02020603050405020304" pitchFamily="18" charset="0"/>
              </a:rPr>
              <a:t>Report on Count down Yoga Programme -22</a:t>
            </a:r>
            <a:br>
              <a:rPr lang="en-US" sz="1800" dirty="0">
                <a:ea typeface="Times New Roman" panose="02020603050405020304" pitchFamily="18" charset="0"/>
                <a:cs typeface="Times New Roman" panose="02020603050405020304" pitchFamily="18" charset="0"/>
              </a:rPr>
            </a:br>
            <a:endParaRPr lang="en-US" sz="1800" dirty="0"/>
          </a:p>
        </p:txBody>
      </p:sp>
    </p:spTree>
    <p:extLst>
      <p:ext uri="{BB962C8B-B14F-4D97-AF65-F5344CB8AC3E}">
        <p14:creationId xmlns:p14="http://schemas.microsoft.com/office/powerpoint/2010/main" val="3336874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8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702C56-F397-E3E2-EE92-F899E1F5F6A1}"/>
              </a:ext>
            </a:extLst>
          </p:cNvPr>
          <p:cNvSpPr>
            <a:spLocks noGrp="1"/>
          </p:cNvSpPr>
          <p:nvPr>
            <p:ph type="title"/>
          </p:nvPr>
        </p:nvSpPr>
        <p:spPr>
          <a:xfrm>
            <a:off x="524256" y="491260"/>
            <a:ext cx="6594189" cy="1625210"/>
          </a:xfrm>
        </p:spPr>
        <p:txBody>
          <a:bodyPr>
            <a:normAutofit/>
          </a:bodyPr>
          <a:lstStyle/>
          <a:p>
            <a:r>
              <a:rPr lang="en-IN" b="1">
                <a:solidFill>
                  <a:srgbClr val="FFFFFF"/>
                </a:solidFill>
                <a:effectLst/>
                <a:ea typeface="Calibri" panose="020F0502020204030204" pitchFamily="34" charset="0"/>
              </a:rPr>
              <a:t>Rotaract club </a:t>
            </a:r>
            <a:endParaRPr lang="en-US" b="1">
              <a:solidFill>
                <a:srgbClr val="FFFFFF"/>
              </a:solidFill>
            </a:endParaRPr>
          </a:p>
        </p:txBody>
      </p:sp>
      <p:pic>
        <p:nvPicPr>
          <p:cNvPr id="6" name="Picture 5">
            <a:extLst>
              <a:ext uri="{FF2B5EF4-FFF2-40B4-BE49-F238E27FC236}">
                <a16:creationId xmlns:a16="http://schemas.microsoft.com/office/drawing/2014/main" id="{29D6F3B1-61E7-FF1D-93A4-B955E9E44C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7" r="11265" b="4"/>
          <a:stretch/>
        </p:blipFill>
        <p:spPr>
          <a:xfrm>
            <a:off x="327546" y="2454903"/>
            <a:ext cx="3442801" cy="4080254"/>
          </a:xfrm>
          <a:prstGeom prst="rect">
            <a:avLst/>
          </a:prstGeom>
        </p:spPr>
      </p:pic>
      <p:pic>
        <p:nvPicPr>
          <p:cNvPr id="7" name="Picture 6">
            <a:extLst>
              <a:ext uri="{FF2B5EF4-FFF2-40B4-BE49-F238E27FC236}">
                <a16:creationId xmlns:a16="http://schemas.microsoft.com/office/drawing/2014/main" id="{166061A2-3E41-674A-3627-062C68E5E3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13"/>
          <a:stretch/>
        </p:blipFill>
        <p:spPr>
          <a:xfrm>
            <a:off x="3942260" y="2454901"/>
            <a:ext cx="3442803" cy="4080255"/>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3" name="Content Placeholder 2">
            <a:extLst>
              <a:ext uri="{FF2B5EF4-FFF2-40B4-BE49-F238E27FC236}">
                <a16:creationId xmlns:a16="http://schemas.microsoft.com/office/drawing/2014/main" id="{8A475DA2-82AD-6768-5420-2A413B030191}"/>
              </a:ext>
            </a:extLst>
          </p:cNvPr>
          <p:cNvGraphicFramePr>
            <a:graphicFrameLocks noGrp="1"/>
          </p:cNvGraphicFramePr>
          <p:nvPr>
            <p:ph idx="1"/>
          </p:nvPr>
        </p:nvGraphicFramePr>
        <p:xfrm>
          <a:off x="7957973" y="763523"/>
          <a:ext cx="3511296" cy="5330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1" descr="F:\2019\acharyalogo.png">
            <a:extLst>
              <a:ext uri="{FF2B5EF4-FFF2-40B4-BE49-F238E27FC236}">
                <a16:creationId xmlns:a16="http://schemas.microsoft.com/office/drawing/2014/main" id="{833428D7-2550-29DD-027B-788EE51D1B1A}"/>
              </a:ext>
            </a:extLst>
          </p:cNvPr>
          <p:cNvPicPr>
            <a:picLocks noChangeAspect="1" noChangeArrowheads="1"/>
          </p:cNvPicPr>
          <p:nvPr/>
        </p:nvPicPr>
        <p:blipFill>
          <a:blip r:embed="rId9" cstate="print"/>
          <a:srcRect/>
          <a:stretch>
            <a:fillRect/>
          </a:stretch>
        </p:blipFill>
        <p:spPr bwMode="auto">
          <a:xfrm>
            <a:off x="123257" y="-60283"/>
            <a:ext cx="939274" cy="1103086"/>
          </a:xfrm>
          <a:prstGeom prst="rect">
            <a:avLst/>
          </a:prstGeom>
          <a:noFill/>
        </p:spPr>
      </p:pic>
    </p:spTree>
    <p:extLst>
      <p:ext uri="{BB962C8B-B14F-4D97-AF65-F5344CB8AC3E}">
        <p14:creationId xmlns:p14="http://schemas.microsoft.com/office/powerpoint/2010/main" val="2229718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A1AF215-121C-F33E-D173-AF2FA90EE927}"/>
              </a:ext>
            </a:extLst>
          </p:cNvPr>
          <p:cNvSpPr txBox="1">
            <a:spLocks/>
          </p:cNvSpPr>
          <p:nvPr/>
        </p:nvSpPr>
        <p:spPr>
          <a:xfrm>
            <a:off x="7209446" y="1396289"/>
            <a:ext cx="43991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b="1" i="0" u="none" strike="noStrike" cap="none" spc="0" normalizeH="0" baseline="0" noProof="0">
                <a:ln>
                  <a:noFill/>
                </a:ln>
                <a:effectLst/>
                <a:uLnTx/>
                <a:uFillTx/>
              </a:rPr>
              <a:t>OBG   Nursing </a:t>
            </a:r>
          </a:p>
        </p:txBody>
      </p:sp>
      <p:sp>
        <p:nvSpPr>
          <p:cNvPr id="16" name="Freeform: Shape 15">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42188"/>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0C2C41-D9A8-45BE-9E21-91268EC18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07251"/>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6095"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B38B1FC8-38BF-4066-8F4A-12EEC1C1A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1748" y="2662321"/>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78B4B56-5CC4-4608-A9A9-996108D35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67973" cy="338328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2DC2E47-37F6-89FF-F294-4B1C2CA3C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7650" y="521013"/>
            <a:ext cx="3112094" cy="1750552"/>
          </a:xfrm>
          <a:prstGeom prst="rect">
            <a:avLst/>
          </a:prstGeom>
          <a:noFill/>
        </p:spPr>
      </p:pic>
      <p:pic>
        <p:nvPicPr>
          <p:cNvPr id="9" name="Picture 8">
            <a:extLst>
              <a:ext uri="{FF2B5EF4-FFF2-40B4-BE49-F238E27FC236}">
                <a16:creationId xmlns:a16="http://schemas.microsoft.com/office/drawing/2014/main" id="{667BE8A2-410E-A549-D534-E9CDC2B86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 y="4739593"/>
            <a:ext cx="2346459" cy="1759844"/>
          </a:xfrm>
          <a:prstGeom prst="rect">
            <a:avLst/>
          </a:prstGeom>
          <a:noFill/>
        </p:spPr>
      </p:pic>
      <p:pic>
        <p:nvPicPr>
          <p:cNvPr id="5" name="Picture 1" descr="F:\2019\acharyalogo.png">
            <a:extLst>
              <a:ext uri="{FF2B5EF4-FFF2-40B4-BE49-F238E27FC236}">
                <a16:creationId xmlns:a16="http://schemas.microsoft.com/office/drawing/2014/main" id="{6B3966C1-0988-FF38-85E1-87CAFEBC2FBD}"/>
              </a:ext>
            </a:extLst>
          </p:cNvPr>
          <p:cNvPicPr>
            <a:picLocks noChangeAspect="1" noChangeArrowheads="1"/>
          </p:cNvPicPr>
          <p:nvPr/>
        </p:nvPicPr>
        <p:blipFill>
          <a:blip r:embed="rId4" cstate="print"/>
          <a:stretch>
            <a:fillRect/>
          </a:stretch>
        </p:blipFill>
        <p:spPr bwMode="auto">
          <a:xfrm>
            <a:off x="4257133" y="3120963"/>
            <a:ext cx="1464787" cy="1883299"/>
          </a:xfrm>
          <a:prstGeom prst="rect">
            <a:avLst/>
          </a:prstGeom>
          <a:noFill/>
        </p:spPr>
      </p:pic>
      <p:sp>
        <p:nvSpPr>
          <p:cNvPr id="10" name="Title 1">
            <a:extLst>
              <a:ext uri="{FF2B5EF4-FFF2-40B4-BE49-F238E27FC236}">
                <a16:creationId xmlns:a16="http://schemas.microsoft.com/office/drawing/2014/main" id="{38952955-B566-822A-777E-05F9A9CCF974}"/>
              </a:ext>
            </a:extLst>
          </p:cNvPr>
          <p:cNvSpPr txBox="1">
            <a:spLocks/>
          </p:cNvSpPr>
          <p:nvPr/>
        </p:nvSpPr>
        <p:spPr>
          <a:xfrm>
            <a:off x="7215004" y="2871982"/>
            <a:ext cx="4238563" cy="81464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ct val="0"/>
              </a:spcBef>
              <a:spcAft>
                <a:spcPts val="600"/>
              </a:spcAft>
              <a:buClrTx/>
              <a:buSzTx/>
              <a:tabLst/>
              <a:defRPr/>
            </a:pPr>
            <a:r>
              <a:rPr kumimoji="0" lang="en-US" sz="2400" b="0" i="0" u="none" strike="noStrike" cap="none" spc="0" normalizeH="0" baseline="0" noProof="0" dirty="0">
                <a:ln>
                  <a:noFill/>
                </a:ln>
                <a:effectLst/>
                <a:uLnTx/>
                <a:uFillTx/>
                <a:latin typeface="+mn-lt"/>
                <a:ea typeface="+mn-ea"/>
                <a:cs typeface="+mn-cs"/>
              </a:rPr>
              <a:t>Cervical Health Awareness Week January 2022</a:t>
            </a:r>
          </a:p>
        </p:txBody>
      </p:sp>
      <p:pic>
        <p:nvPicPr>
          <p:cNvPr id="13" name="Picture 1" descr="F:\2019\acharyalogo.png">
            <a:extLst>
              <a:ext uri="{FF2B5EF4-FFF2-40B4-BE49-F238E27FC236}">
                <a16:creationId xmlns:a16="http://schemas.microsoft.com/office/drawing/2014/main" id="{3B911648-F3EC-3F10-B3D7-3FE4A21026D1}"/>
              </a:ext>
            </a:extLst>
          </p:cNvPr>
          <p:cNvPicPr>
            <a:picLocks noChangeAspect="1" noChangeArrowheads="1"/>
          </p:cNvPicPr>
          <p:nvPr/>
        </p:nvPicPr>
        <p:blipFill>
          <a:blip r:embed="rId4" cstate="print"/>
          <a:srcRect/>
          <a:stretch>
            <a:fillRect/>
          </a:stretch>
        </p:blipFill>
        <p:spPr bwMode="auto">
          <a:xfrm>
            <a:off x="140678" y="0"/>
            <a:ext cx="1087902" cy="1336429"/>
          </a:xfrm>
          <a:prstGeom prst="rect">
            <a:avLst/>
          </a:prstGeom>
          <a:noFill/>
        </p:spPr>
      </p:pic>
    </p:spTree>
    <p:extLst>
      <p:ext uri="{BB962C8B-B14F-4D97-AF65-F5344CB8AC3E}">
        <p14:creationId xmlns:p14="http://schemas.microsoft.com/office/powerpoint/2010/main" val="146560452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61" name="Rectangle 21560">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2B35B7F-7216-45CE-8165-7EA6589EFA4B}"/>
              </a:ext>
            </a:extLst>
          </p:cNvPr>
          <p:cNvSpPr>
            <a:spLocks noGrp="1"/>
          </p:cNvSpPr>
          <p:nvPr>
            <p:ph type="subTitle" idx="1"/>
          </p:nvPr>
        </p:nvSpPr>
        <p:spPr>
          <a:xfrm>
            <a:off x="842701" y="1649186"/>
            <a:ext cx="5691806" cy="3851502"/>
          </a:xfrm>
        </p:spPr>
        <p:txBody>
          <a:bodyPr vert="horz" lIns="91440" tIns="45720" rIns="91440" bIns="45720" rtlCol="0" anchor="b">
            <a:normAutofit fontScale="92500" lnSpcReduction="20000"/>
          </a:bodyPr>
          <a:lstStyle/>
          <a:p>
            <a:pPr algn="l"/>
            <a:endParaRPr lang="en-US" sz="1600" b="1" u="sng" dirty="0"/>
          </a:p>
          <a:p>
            <a:pPr algn="l"/>
            <a:endParaRPr lang="en-US" sz="1600" b="1" u="sng" dirty="0"/>
          </a:p>
          <a:p>
            <a:pPr algn="l"/>
            <a:endParaRPr lang="en-US" sz="1600" b="1" u="sng" dirty="0"/>
          </a:p>
          <a:p>
            <a:pPr algn="l"/>
            <a:r>
              <a:rPr lang="en-US" sz="3000" b="1" u="sng" dirty="0"/>
              <a:t>Annual Report Presenter</a:t>
            </a:r>
          </a:p>
          <a:p>
            <a:pPr algn="l"/>
            <a:r>
              <a:rPr lang="en-US" sz="3000" b="1" dirty="0"/>
              <a:t>Prof.Devi Nanjappan</a:t>
            </a:r>
          </a:p>
          <a:p>
            <a:pPr algn="l"/>
            <a:r>
              <a:rPr lang="en-US" sz="3000" b="1" dirty="0"/>
              <a:t>Principal</a:t>
            </a:r>
          </a:p>
          <a:p>
            <a:pPr algn="l"/>
            <a:r>
              <a:rPr lang="en-US" sz="3000" b="1" dirty="0"/>
              <a:t>Smt.Nagarathnamma School and    College of Nursing </a:t>
            </a:r>
          </a:p>
          <a:p>
            <a:pPr algn="l"/>
            <a:r>
              <a:rPr lang="en-US" sz="3000" b="1" dirty="0"/>
              <a:t>28</a:t>
            </a:r>
            <a:r>
              <a:rPr lang="en-US" sz="3000" b="1" baseline="30000" dirty="0"/>
              <a:t>th</a:t>
            </a:r>
            <a:r>
              <a:rPr lang="en-US" sz="3000" b="1" dirty="0"/>
              <a:t>  July ,2022</a:t>
            </a:r>
          </a:p>
          <a:p>
            <a:pPr algn="l"/>
            <a:r>
              <a:rPr lang="en-US" sz="3000" b="1" dirty="0"/>
              <a:t>Bangalore </a:t>
            </a:r>
          </a:p>
          <a:p>
            <a:pPr indent="-228600" algn="l">
              <a:buFont typeface="Arial" panose="020B0604020202020204" pitchFamily="34" charset="0"/>
              <a:buChar char="•"/>
            </a:pPr>
            <a:endParaRPr lang="en-US" sz="5500" b="1" dirty="0"/>
          </a:p>
          <a:p>
            <a:pPr indent="-228600" algn="l">
              <a:buFont typeface="Arial" panose="020B0604020202020204" pitchFamily="34" charset="0"/>
              <a:buChar char="•"/>
            </a:pPr>
            <a:endParaRPr lang="en-US" sz="1600" b="1" dirty="0"/>
          </a:p>
        </p:txBody>
      </p:sp>
      <p:grpSp>
        <p:nvGrpSpPr>
          <p:cNvPr id="21563" name="Group 2156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1564" name="Rectangle 2156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65" name="Rectangle 2156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66" name="Rectangle 2156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68" name="Rectangle 2156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70" name="Rectangle 2156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5" name="Picture 1" descr="F:\2019\acharyalogo.png"/>
          <p:cNvPicPr>
            <a:picLocks noChangeAspect="1" noChangeArrowheads="1"/>
          </p:cNvPicPr>
          <p:nvPr/>
        </p:nvPicPr>
        <p:blipFill rotWithShape="1">
          <a:blip r:embed="rId2" cstate="print"/>
          <a:srcRect t="4796" r="2" b="2"/>
          <a:stretch/>
        </p:blipFill>
        <p:spPr bwMode="auto">
          <a:xfrm>
            <a:off x="8234516" y="471748"/>
            <a:ext cx="2084141" cy="2552007"/>
          </a:xfrm>
          <a:prstGeom prst="rect">
            <a:avLst/>
          </a:prstGeom>
          <a:noFill/>
        </p:spPr>
      </p:pic>
      <p:sp>
        <p:nvSpPr>
          <p:cNvPr id="21572" name="Rectangle 2157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a:extLst>
              <a:ext uri="{FF2B5EF4-FFF2-40B4-BE49-F238E27FC236}">
                <a16:creationId xmlns:a16="http://schemas.microsoft.com/office/drawing/2014/main" id="{1C890635-5E07-41ED-BD88-E2B081611A4B}"/>
              </a:ext>
            </a:extLst>
          </p:cNvPr>
          <p:cNvPicPr>
            <a:picLocks noChangeAspect="1" noChangeArrowheads="1"/>
          </p:cNvPicPr>
          <p:nvPr/>
        </p:nvPicPr>
        <p:blipFill rotWithShape="1">
          <a:blip r:embed="rId3"/>
          <a:srcRect t="5706" b="5706"/>
          <a:stretch/>
        </p:blipFill>
        <p:spPr bwMode="auto">
          <a:xfrm>
            <a:off x="7181490" y="3676230"/>
            <a:ext cx="4190193" cy="2552007"/>
          </a:xfrm>
          <a:prstGeom prst="rect">
            <a:avLst/>
          </a:prstGeom>
          <a:noFill/>
        </p:spPr>
      </p:pic>
    </p:spTree>
    <p:extLst>
      <p:ext uri="{BB962C8B-B14F-4D97-AF65-F5344CB8AC3E}">
        <p14:creationId xmlns:p14="http://schemas.microsoft.com/office/powerpoint/2010/main" val="2488614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giving a presentation to a group of people&#10;&#10;Description automatically generated with medium confidence">
            <a:extLst>
              <a:ext uri="{FF2B5EF4-FFF2-40B4-BE49-F238E27FC236}">
                <a16:creationId xmlns:a16="http://schemas.microsoft.com/office/drawing/2014/main" id="{3ED7588E-1BAD-1985-A7BE-F3539FD646D3}"/>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9468" r="-2" b="904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group of people in a room&#10;&#10;Description automatically generated with medium confidence">
            <a:extLst>
              <a:ext uri="{FF2B5EF4-FFF2-40B4-BE49-F238E27FC236}">
                <a16:creationId xmlns:a16="http://schemas.microsoft.com/office/drawing/2014/main" id="{EBD7E5EC-0500-B16A-89E5-8DFC12249B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946"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3800" b="1" kern="1200">
                <a:solidFill>
                  <a:schemeClr val="tx1"/>
                </a:solidFill>
                <a:latin typeface="+mj-lt"/>
                <a:ea typeface="+mj-ea"/>
                <a:cs typeface="+mj-cs"/>
              </a:rPr>
              <a:t>VISIT TO FAMILY PLANNING ASSOCIATION OF INDIA CENTRE -07/03/22</a:t>
            </a:r>
            <a:br>
              <a:rPr lang="en-US" sz="3800" b="1" kern="1200">
                <a:solidFill>
                  <a:schemeClr val="tx1"/>
                </a:solidFill>
                <a:latin typeface="+mj-lt"/>
                <a:ea typeface="+mj-ea"/>
                <a:cs typeface="+mj-cs"/>
              </a:rPr>
            </a:br>
            <a:endParaRPr lang="en-US" sz="3800" b="1" kern="120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9" name="Rectangle 18">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 descr="F:\2019\acharyalogo.png">
            <a:extLst>
              <a:ext uri="{FF2B5EF4-FFF2-40B4-BE49-F238E27FC236}">
                <a16:creationId xmlns:a16="http://schemas.microsoft.com/office/drawing/2014/main" id="{779465C2-0808-C1D8-3603-1822A173ABFB}"/>
              </a:ext>
            </a:extLst>
          </p:cNvPr>
          <p:cNvPicPr>
            <a:picLocks noChangeAspect="1" noChangeArrowheads="1"/>
          </p:cNvPicPr>
          <p:nvPr/>
        </p:nvPicPr>
        <p:blipFill>
          <a:blip r:embed="rId4" cstate="print"/>
          <a:srcRect/>
          <a:stretch>
            <a:fillRect/>
          </a:stretch>
        </p:blipFill>
        <p:spPr bwMode="auto">
          <a:xfrm>
            <a:off x="140678" y="0"/>
            <a:ext cx="1087902" cy="1336429"/>
          </a:xfrm>
          <a:prstGeom prst="rect">
            <a:avLst/>
          </a:prstGeom>
          <a:noFill/>
        </p:spPr>
      </p:pic>
    </p:spTree>
    <p:extLst>
      <p:ext uri="{BB962C8B-B14F-4D97-AF65-F5344CB8AC3E}">
        <p14:creationId xmlns:p14="http://schemas.microsoft.com/office/powerpoint/2010/main" val="404233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7BB192-6C9B-F478-EA3E-38D99C14CBD4}"/>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i="1">
                <a:solidFill>
                  <a:srgbClr val="FFFFFF"/>
                </a:solidFill>
              </a:rPr>
              <a:t>WEBINAR ON UPDATED FAMILY PLANNING METHODS-29/04/22</a:t>
            </a:r>
          </a:p>
        </p:txBody>
      </p:sp>
      <p:pic>
        <p:nvPicPr>
          <p:cNvPr id="13" name="Picture 12">
            <a:extLst>
              <a:ext uri="{FF2B5EF4-FFF2-40B4-BE49-F238E27FC236}">
                <a16:creationId xmlns:a16="http://schemas.microsoft.com/office/drawing/2014/main" id="{9FD9CEC9-5B8D-5077-F756-C1AAB3AA9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4" y="307731"/>
            <a:ext cx="4243383" cy="3997637"/>
          </a:xfrm>
          <a:prstGeom prst="rect">
            <a:avLst/>
          </a:prstGeom>
        </p:spPr>
      </p:pic>
      <p:pic>
        <p:nvPicPr>
          <p:cNvPr id="9" name="Picture Placeholder 8">
            <a:extLst>
              <a:ext uri="{FF2B5EF4-FFF2-40B4-BE49-F238E27FC236}">
                <a16:creationId xmlns:a16="http://schemas.microsoft.com/office/drawing/2014/main" id="{8A26F67A-F678-D052-5280-89415419F5B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2703" b="32703"/>
          <a:stretch>
            <a:fillRect/>
          </a:stretch>
        </p:blipFill>
        <p:spPr>
          <a:xfrm>
            <a:off x="6471706" y="307731"/>
            <a:ext cx="5344590" cy="3997637"/>
          </a:xfrm>
          <a:prstGeom prst="rect">
            <a:avLst/>
          </a:prstGeom>
        </p:spPr>
      </p:pic>
      <p:cxnSp>
        <p:nvCxnSpPr>
          <p:cNvPr id="22"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1" descr="F:\2019\acharyalogo.png">
            <a:extLst>
              <a:ext uri="{FF2B5EF4-FFF2-40B4-BE49-F238E27FC236}">
                <a16:creationId xmlns:a16="http://schemas.microsoft.com/office/drawing/2014/main" id="{A58406CD-0416-D1A9-99D8-D7B39E94A834}"/>
              </a:ext>
            </a:extLst>
          </p:cNvPr>
          <p:cNvPicPr>
            <a:picLocks noChangeAspect="1" noChangeArrowheads="1"/>
          </p:cNvPicPr>
          <p:nvPr/>
        </p:nvPicPr>
        <p:blipFill>
          <a:blip r:embed="rId4" cstate="print"/>
          <a:srcRect/>
          <a:stretch>
            <a:fillRect/>
          </a:stretch>
        </p:blipFill>
        <p:spPr bwMode="auto">
          <a:xfrm>
            <a:off x="140678" y="0"/>
            <a:ext cx="1087902" cy="1336429"/>
          </a:xfrm>
          <a:prstGeom prst="rect">
            <a:avLst/>
          </a:prstGeom>
          <a:noFill/>
        </p:spPr>
      </p:pic>
    </p:spTree>
    <p:extLst>
      <p:ext uri="{BB962C8B-B14F-4D97-AF65-F5344CB8AC3E}">
        <p14:creationId xmlns:p14="http://schemas.microsoft.com/office/powerpoint/2010/main" val="2433747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6A162-7478-AF39-416A-99FC1B0F18FC}"/>
              </a:ext>
            </a:extLst>
          </p:cNvPr>
          <p:cNvSpPr>
            <a:spLocks noGrp="1"/>
          </p:cNvSpPr>
          <p:nvPr>
            <p:ph type="title"/>
          </p:nvPr>
        </p:nvSpPr>
        <p:spPr>
          <a:xfrm>
            <a:off x="599609" y="679731"/>
            <a:ext cx="4171994" cy="3736540"/>
          </a:xfrm>
        </p:spPr>
        <p:txBody>
          <a:bodyPr vert="horz" lIns="91440" tIns="45720" rIns="91440" bIns="45720" rtlCol="0" anchor="b">
            <a:normAutofit/>
          </a:bodyPr>
          <a:lstStyle/>
          <a:p>
            <a:br>
              <a:rPr kumimoji="0" lang="en-US" sz="4200" b="0" i="0" u="none" strike="noStrike" kern="1200" cap="none" spc="0" normalizeH="0" baseline="0" noProof="0" dirty="0">
                <a:ln>
                  <a:noFill/>
                </a:ln>
                <a:solidFill>
                  <a:schemeClr val="tx1"/>
                </a:solidFill>
                <a:effectLst/>
                <a:uLnTx/>
                <a:uFillTx/>
                <a:latin typeface="+mj-lt"/>
                <a:ea typeface="+mj-ea"/>
                <a:cs typeface="+mj-cs"/>
              </a:rPr>
            </a:br>
            <a:br>
              <a:rPr kumimoji="0" lang="en-US" sz="4200" b="0" i="0" u="none" strike="noStrike" kern="1200" cap="none" spc="0" normalizeH="0" baseline="0" noProof="0" dirty="0">
                <a:ln>
                  <a:noFill/>
                </a:ln>
                <a:solidFill>
                  <a:schemeClr val="tx1"/>
                </a:solidFill>
                <a:effectLst/>
                <a:uLnTx/>
                <a:uFillTx/>
                <a:latin typeface="+mj-lt"/>
                <a:ea typeface="+mj-ea"/>
                <a:cs typeface="+mj-cs"/>
              </a:rPr>
            </a:br>
            <a:r>
              <a:rPr kumimoji="0" lang="en-US" sz="4200" b="0" i="0" u="none" strike="noStrike" kern="1200" cap="none" spc="0" normalizeH="0" baseline="0" noProof="0" dirty="0">
                <a:ln>
                  <a:noFill/>
                </a:ln>
                <a:solidFill>
                  <a:schemeClr val="tx1"/>
                </a:solidFill>
                <a:effectLst/>
                <a:uLnTx/>
                <a:uFillTx/>
                <a:latin typeface="+mj-lt"/>
                <a:ea typeface="+mj-ea"/>
                <a:cs typeface="+mj-cs"/>
              </a:rPr>
              <a:t>                          </a:t>
            </a:r>
            <a:r>
              <a:rPr kumimoji="0" lang="en-US" sz="4200" b="1" i="0" u="none" strike="noStrike" kern="1200" cap="none" spc="0" normalizeH="0" baseline="0" noProof="0" dirty="0">
                <a:ln>
                  <a:noFill/>
                </a:ln>
                <a:solidFill>
                  <a:schemeClr val="tx1"/>
                </a:solidFill>
                <a:effectLst/>
                <a:uLnTx/>
                <a:uFillTx/>
                <a:latin typeface="+mj-lt"/>
                <a:ea typeface="+mj-ea"/>
                <a:cs typeface="+mj-cs"/>
              </a:rPr>
              <a:t>Placement Report 2021-2022</a:t>
            </a:r>
            <a:br>
              <a:rPr kumimoji="0" lang="en-US" sz="4200" b="1" i="0" u="none" strike="noStrike" kern="1200" cap="none" spc="0" normalizeH="0" baseline="0" noProof="0" dirty="0">
                <a:ln>
                  <a:noFill/>
                </a:ln>
                <a:solidFill>
                  <a:schemeClr val="tx1"/>
                </a:solidFill>
                <a:effectLst/>
                <a:uLnTx/>
                <a:uFillTx/>
                <a:latin typeface="+mj-lt"/>
                <a:ea typeface="+mj-ea"/>
                <a:cs typeface="+mj-cs"/>
              </a:rPr>
            </a:br>
            <a:endParaRPr lang="en-US" sz="4200" b="1" kern="1200" dirty="0">
              <a:solidFill>
                <a:schemeClr val="tx1"/>
              </a:solidFill>
              <a:latin typeface="+mj-lt"/>
              <a:ea typeface="+mj-ea"/>
              <a:cs typeface="+mj-cs"/>
            </a:endParaRP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F:\2019\acharyalogo.png">
            <a:extLst>
              <a:ext uri="{FF2B5EF4-FFF2-40B4-BE49-F238E27FC236}">
                <a16:creationId xmlns:a16="http://schemas.microsoft.com/office/drawing/2014/main" id="{7E5B1E8B-44FD-2266-D981-B5EAF38F89FD}"/>
              </a:ext>
            </a:extLst>
          </p:cNvPr>
          <p:cNvPicPr>
            <a:picLocks noChangeAspect="1" noChangeArrowheads="1"/>
          </p:cNvPicPr>
          <p:nvPr/>
        </p:nvPicPr>
        <p:blipFill>
          <a:blip r:embed="rId2" cstate="print"/>
          <a:stretch>
            <a:fillRect/>
          </a:stretch>
        </p:blipFill>
        <p:spPr bwMode="auto">
          <a:xfrm>
            <a:off x="6255275" y="557360"/>
            <a:ext cx="4379424" cy="5632704"/>
          </a:xfrm>
          <a:prstGeom prst="rect">
            <a:avLst/>
          </a:prstGeom>
          <a:noFill/>
        </p:spPr>
      </p:pic>
    </p:spTree>
    <p:extLst>
      <p:ext uri="{BB962C8B-B14F-4D97-AF65-F5344CB8AC3E}">
        <p14:creationId xmlns:p14="http://schemas.microsoft.com/office/powerpoint/2010/main" val="3424326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5329778-4840-55CF-44E6-3DD2B2C8780E}"/>
              </a:ext>
            </a:extLst>
          </p:cNvPr>
          <p:cNvSpPr>
            <a:spLocks noGrp="1"/>
          </p:cNvSpPr>
          <p:nvPr>
            <p:ph type="title"/>
          </p:nvPr>
        </p:nvSpPr>
        <p:spPr>
          <a:xfrm>
            <a:off x="457201" y="1341158"/>
            <a:ext cx="2381250" cy="1173146"/>
          </a:xfrm>
        </p:spPr>
        <p:txBody>
          <a:bodyPr vert="horz" lIns="91440" tIns="45720" rIns="91440" bIns="45720" rtlCol="0" anchor="ctr">
            <a:normAutofit fontScale="90000"/>
          </a:bodyPr>
          <a:lstStyle/>
          <a:p>
            <a:r>
              <a:rPr lang="en-US" sz="1800" b="1" kern="1200" dirty="0">
                <a:solidFill>
                  <a:schemeClr val="tx1"/>
                </a:solidFill>
                <a:latin typeface="+mj-lt"/>
                <a:ea typeface="+mj-ea"/>
                <a:cs typeface="+mj-cs"/>
              </a:rPr>
              <a:t>    </a:t>
            </a:r>
            <a:br>
              <a:rPr lang="en-US" sz="1800" kern="1200" dirty="0">
                <a:solidFill>
                  <a:schemeClr val="tx1"/>
                </a:solidFill>
                <a:latin typeface="+mj-lt"/>
                <a:ea typeface="+mj-ea"/>
                <a:cs typeface="+mj-cs"/>
              </a:rPr>
            </a:br>
            <a:r>
              <a:rPr lang="en-US" sz="1800" kern="1200" dirty="0">
                <a:solidFill>
                  <a:schemeClr val="tx1"/>
                </a:solidFill>
                <a:latin typeface="+mj-lt"/>
                <a:ea typeface="+mj-ea"/>
                <a:cs typeface="+mj-cs"/>
              </a:rPr>
              <a:t>Be a career champion by implementing 3C model</a:t>
            </a:r>
            <a:br>
              <a:rPr lang="en-US" sz="1800" kern="1200" dirty="0">
                <a:solidFill>
                  <a:schemeClr val="tx1"/>
                </a:solidFill>
                <a:latin typeface="+mj-lt"/>
                <a:ea typeface="+mj-ea"/>
                <a:cs typeface="+mj-cs"/>
              </a:rPr>
            </a:br>
            <a:r>
              <a:rPr lang="en-US" sz="1800" kern="1200" dirty="0">
                <a:solidFill>
                  <a:schemeClr val="tx1"/>
                </a:solidFill>
                <a:latin typeface="+mj-lt"/>
                <a:ea typeface="+mj-ea"/>
                <a:cs typeface="+mj-cs"/>
              </a:rPr>
              <a:t>27/6/2021</a:t>
            </a:r>
            <a:br>
              <a:rPr lang="en-US" sz="1800" kern="1200" dirty="0">
                <a:solidFill>
                  <a:schemeClr val="tx1"/>
                </a:solidFill>
                <a:latin typeface="+mj-lt"/>
                <a:ea typeface="+mj-ea"/>
                <a:cs typeface="+mj-cs"/>
              </a:rPr>
            </a:br>
            <a:r>
              <a:rPr lang="en-US" sz="1800" kern="1200" dirty="0">
                <a:solidFill>
                  <a:schemeClr val="tx1"/>
                </a:solidFill>
                <a:latin typeface="+mj-lt"/>
                <a:ea typeface="+mj-ea"/>
                <a:cs typeface="+mj-cs"/>
              </a:rPr>
              <a:t>No of participants:-84</a:t>
            </a:r>
            <a:br>
              <a:rPr lang="en-US" sz="1800" kern="1200" dirty="0">
                <a:solidFill>
                  <a:schemeClr val="tx1"/>
                </a:solidFill>
                <a:latin typeface="+mj-lt"/>
                <a:ea typeface="+mj-ea"/>
                <a:cs typeface="+mj-cs"/>
              </a:rPr>
            </a:br>
            <a:endParaRPr lang="en-US" sz="1800" kern="1200" dirty="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1117478-FEDB-E593-43D7-FB6B704F17DB}"/>
              </a:ext>
            </a:extLst>
          </p:cNvPr>
          <p:cNvSpPr txBox="1"/>
          <p:nvPr/>
        </p:nvSpPr>
        <p:spPr>
          <a:xfrm>
            <a:off x="3157538" y="1280160"/>
            <a:ext cx="3243262" cy="1234144"/>
          </a:xfrm>
          <a:prstGeom prst="rect">
            <a:avLst/>
          </a:prstGeom>
        </p:spPr>
        <p:txBody>
          <a:bodyPr vert="horz" lIns="91440" tIns="45720" rIns="91440" bIns="45720" rtlCol="0" anchor="ctr">
            <a:normAutofit fontScale="92500"/>
          </a:bodyPr>
          <a:lstStyle/>
          <a:p>
            <a:pPr indent="-228600">
              <a:lnSpc>
                <a:spcPct val="90000"/>
              </a:lnSpc>
              <a:spcAft>
                <a:spcPts val="600"/>
              </a:spcAft>
              <a:buFont typeface="Arial" panose="020B0604020202020204" pitchFamily="34" charset="0"/>
              <a:buChar char="•"/>
            </a:pPr>
            <a:r>
              <a:rPr lang="en-US" sz="1700" dirty="0"/>
              <a:t>Webinar on Career Readiness Program </a:t>
            </a:r>
          </a:p>
          <a:p>
            <a:pPr indent="-228600">
              <a:lnSpc>
                <a:spcPct val="90000"/>
              </a:lnSpc>
              <a:spcAft>
                <a:spcPts val="600"/>
              </a:spcAft>
              <a:buFont typeface="Arial" panose="020B0604020202020204" pitchFamily="34" charset="0"/>
              <a:buChar char="•"/>
            </a:pPr>
            <a:r>
              <a:rPr lang="en-US" sz="1700" dirty="0"/>
              <a:t> Date 15/2/2022</a:t>
            </a:r>
          </a:p>
          <a:p>
            <a:pPr indent="-228600">
              <a:lnSpc>
                <a:spcPct val="90000"/>
              </a:lnSpc>
              <a:spcAft>
                <a:spcPts val="600"/>
              </a:spcAft>
              <a:buFont typeface="Arial" panose="020B0604020202020204" pitchFamily="34" charset="0"/>
              <a:buChar char="•"/>
            </a:pPr>
            <a:r>
              <a:rPr lang="en-US" sz="1700" dirty="0"/>
              <a:t> no of Participants :- 130 Students </a:t>
            </a:r>
          </a:p>
        </p:txBody>
      </p:sp>
      <p:pic>
        <p:nvPicPr>
          <p:cNvPr id="10" name="Content Placeholder 10" descr="C:\Users\hp\Desktop\japan2.jpg">
            <a:extLst>
              <a:ext uri="{FF2B5EF4-FFF2-40B4-BE49-F238E27FC236}">
                <a16:creationId xmlns:a16="http://schemas.microsoft.com/office/drawing/2014/main" id="{520DFD6A-EC47-16B5-9247-39F693A2C150}"/>
              </a:ext>
            </a:extLst>
          </p:cNvPr>
          <p:cNvPicPr>
            <a:picLocks noGrp="1"/>
          </p:cNvPicPr>
          <p:nvPr>
            <p:ph idx="1"/>
          </p:nvPr>
        </p:nvPicPr>
        <p:blipFill rotWithShape="1">
          <a:blip r:embed="rId2" cstate="print"/>
          <a:srcRect l="13108" r="1100" b="-3"/>
          <a:stretch/>
        </p:blipFill>
        <p:spPr bwMode="auto">
          <a:xfrm>
            <a:off x="20" y="2959630"/>
            <a:ext cx="6400781" cy="3898370"/>
          </a:xfrm>
          <a:prstGeom prst="rect">
            <a:avLst/>
          </a:prstGeom>
          <a:noFill/>
        </p:spPr>
      </p:pic>
      <p:pic>
        <p:nvPicPr>
          <p:cNvPr id="12" name="Content Placeholder 8" descr="C:\Users\hp\Desktop\BE A CAREER CHAMPION - BROUCHER.jpeg">
            <a:extLst>
              <a:ext uri="{FF2B5EF4-FFF2-40B4-BE49-F238E27FC236}">
                <a16:creationId xmlns:a16="http://schemas.microsoft.com/office/drawing/2014/main" id="{13C26D3C-5EF6-8781-9AED-29924AACF29C}"/>
              </a:ext>
            </a:extLst>
          </p:cNvPr>
          <p:cNvPicPr>
            <a:picLocks/>
          </p:cNvPicPr>
          <p:nvPr/>
        </p:nvPicPr>
        <p:blipFill rotWithShape="1">
          <a:blip r:embed="rId3"/>
          <a:srcRect t="10708" b="20415"/>
          <a:stretch/>
        </p:blipFill>
        <p:spPr bwMode="auto">
          <a:xfrm>
            <a:off x="6591299" y="1"/>
            <a:ext cx="5600701" cy="6857999"/>
          </a:xfrm>
          <a:prstGeom prst="rect">
            <a:avLst/>
          </a:prstGeom>
          <a:noFill/>
        </p:spPr>
      </p:pic>
      <p:pic>
        <p:nvPicPr>
          <p:cNvPr id="5" name="Picture 1" descr="F:\2019\acharyalogo.png">
            <a:extLst>
              <a:ext uri="{FF2B5EF4-FFF2-40B4-BE49-F238E27FC236}">
                <a16:creationId xmlns:a16="http://schemas.microsoft.com/office/drawing/2014/main" id="{B607F149-816B-3266-0224-A4FC94D1D0E6}"/>
              </a:ext>
            </a:extLst>
          </p:cNvPr>
          <p:cNvPicPr>
            <a:picLocks noChangeAspect="1" noChangeArrowheads="1"/>
          </p:cNvPicPr>
          <p:nvPr/>
        </p:nvPicPr>
        <p:blipFill>
          <a:blip r:embed="rId4" cstate="print"/>
          <a:srcRect/>
          <a:stretch>
            <a:fillRect/>
          </a:stretch>
        </p:blipFill>
        <p:spPr bwMode="auto">
          <a:xfrm>
            <a:off x="173421" y="60998"/>
            <a:ext cx="944179" cy="1219162"/>
          </a:xfrm>
          <a:prstGeom prst="rect">
            <a:avLst/>
          </a:prstGeom>
          <a:noFill/>
        </p:spPr>
      </p:pic>
    </p:spTree>
    <p:extLst>
      <p:ext uri="{BB962C8B-B14F-4D97-AF65-F5344CB8AC3E}">
        <p14:creationId xmlns:p14="http://schemas.microsoft.com/office/powerpoint/2010/main" val="3909782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5FD21DBE-C345-377B-7839-B418C4780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76794" y="1732128"/>
            <a:ext cx="3104606" cy="703798"/>
          </a:xfrm>
          <a:prstGeom prst="rect">
            <a:avLst/>
          </a:prstGeom>
          <a:noFill/>
        </p:spPr>
      </p:pic>
      <p:sp>
        <p:nvSpPr>
          <p:cNvPr id="21" name="Freeform: Shape 20">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10" name="Picture 9" descr="Logo, company name&#10;&#10;Description automatically generated">
            <a:extLst>
              <a:ext uri="{FF2B5EF4-FFF2-40B4-BE49-F238E27FC236}">
                <a16:creationId xmlns:a16="http://schemas.microsoft.com/office/drawing/2014/main" id="{B1AD25EF-F394-0A53-B9BE-BDC10225C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107" y="861820"/>
            <a:ext cx="3779293" cy="1919640"/>
          </a:xfrm>
          <a:prstGeom prst="rect">
            <a:avLst/>
          </a:prstGeom>
          <a:noFill/>
        </p:spPr>
      </p:pic>
      <p:pic>
        <p:nvPicPr>
          <p:cNvPr id="9" name="Picture 8" descr="Logo, company name&#10;&#10;Description automatically generated with medium confidence">
            <a:extLst>
              <a:ext uri="{FF2B5EF4-FFF2-40B4-BE49-F238E27FC236}">
                <a16:creationId xmlns:a16="http://schemas.microsoft.com/office/drawing/2014/main" id="{A410882D-D078-B134-DA73-9B067CF30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479972" y="1695525"/>
            <a:ext cx="2743200" cy="342900"/>
          </a:xfrm>
          <a:prstGeom prst="rect">
            <a:avLst/>
          </a:prstGeom>
          <a:noFill/>
        </p:spPr>
      </p:pic>
      <p:sp>
        <p:nvSpPr>
          <p:cNvPr id="23" name="Freeform: Shape 22">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pic>
        <p:nvPicPr>
          <p:cNvPr id="7" name="Picture 6" descr="A picture containing icon&#10;&#10;Description automatically generated">
            <a:extLst>
              <a:ext uri="{FF2B5EF4-FFF2-40B4-BE49-F238E27FC236}">
                <a16:creationId xmlns:a16="http://schemas.microsoft.com/office/drawing/2014/main" id="{4CD0A6EB-DF0E-E070-DB0D-120609879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6243851" y="3725189"/>
            <a:ext cx="1909549" cy="1909549"/>
          </a:xfrm>
          <a:prstGeom prst="rect">
            <a:avLst/>
          </a:prstGeom>
          <a:noFill/>
        </p:spPr>
      </p:pic>
      <p:pic>
        <p:nvPicPr>
          <p:cNvPr id="15" name="Picture 14" descr="Logo, company name&#10;&#10;Description automatically generated">
            <a:extLst>
              <a:ext uri="{FF2B5EF4-FFF2-40B4-BE49-F238E27FC236}">
                <a16:creationId xmlns:a16="http://schemas.microsoft.com/office/drawing/2014/main" id="{3DA65D8C-AC0C-72EB-A595-2A13F03BC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9032360" y="3086735"/>
            <a:ext cx="2743200" cy="2498062"/>
          </a:xfrm>
          <a:prstGeom prst="rect">
            <a:avLst/>
          </a:prstGeom>
          <a:noFill/>
        </p:spPr>
      </p:pic>
      <p:sp>
        <p:nvSpPr>
          <p:cNvPr id="25"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pic>
        <p:nvPicPr>
          <p:cNvPr id="4" name="Picture 1" descr="F:\2019\acharyalogo.png">
            <a:extLst>
              <a:ext uri="{FF2B5EF4-FFF2-40B4-BE49-F238E27FC236}">
                <a16:creationId xmlns:a16="http://schemas.microsoft.com/office/drawing/2014/main" id="{EAC40EF7-2E0B-0AB1-7858-CE56F0BFF846}"/>
              </a:ext>
            </a:extLst>
          </p:cNvPr>
          <p:cNvPicPr>
            <a:picLocks noChangeAspect="1" noChangeArrowheads="1"/>
          </p:cNvPicPr>
          <p:nvPr/>
        </p:nvPicPr>
        <p:blipFill>
          <a:blip r:embed="rId7" cstate="print"/>
          <a:srcRect/>
          <a:stretch>
            <a:fillRect/>
          </a:stretch>
        </p:blipFill>
        <p:spPr bwMode="auto">
          <a:xfrm>
            <a:off x="173421" y="60998"/>
            <a:ext cx="944179" cy="1219162"/>
          </a:xfrm>
          <a:prstGeom prst="rect">
            <a:avLst/>
          </a:prstGeom>
          <a:noFill/>
        </p:spPr>
      </p:pic>
      <p:pic>
        <p:nvPicPr>
          <p:cNvPr id="20" name="Picture 19" descr="A picture containing text&#10;&#10;Description automatically generated">
            <a:extLst>
              <a:ext uri="{FF2B5EF4-FFF2-40B4-BE49-F238E27FC236}">
                <a16:creationId xmlns:a16="http://schemas.microsoft.com/office/drawing/2014/main" id="{CCE04295-877B-F653-EB50-8D4EC232213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6132" y="3468991"/>
            <a:ext cx="2143125" cy="866775"/>
          </a:xfrm>
          <a:prstGeom prst="rect">
            <a:avLst/>
          </a:prstGeom>
          <a:noFill/>
          <a:ln>
            <a:noFill/>
          </a:ln>
        </p:spPr>
      </p:pic>
      <p:pic>
        <p:nvPicPr>
          <p:cNvPr id="22" name="Picture 21" descr="Logo&#10;&#10;Description automatically generated">
            <a:extLst>
              <a:ext uri="{FF2B5EF4-FFF2-40B4-BE49-F238E27FC236}">
                <a16:creationId xmlns:a16="http://schemas.microsoft.com/office/drawing/2014/main" id="{1D4FEDD9-3AC5-AED8-8C80-3359B51D692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30790" y="3336266"/>
            <a:ext cx="2143125" cy="1308306"/>
          </a:xfrm>
          <a:prstGeom prst="rect">
            <a:avLst/>
          </a:prstGeom>
          <a:noFill/>
          <a:ln>
            <a:noFill/>
          </a:ln>
        </p:spPr>
      </p:pic>
      <p:pic>
        <p:nvPicPr>
          <p:cNvPr id="24" name="Picture 23" descr="A picture containing text&#10;&#10;Description automatically generated">
            <a:extLst>
              <a:ext uri="{FF2B5EF4-FFF2-40B4-BE49-F238E27FC236}">
                <a16:creationId xmlns:a16="http://schemas.microsoft.com/office/drawing/2014/main" id="{B692EDCE-7D01-0136-1E60-8C3E4A513D5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4732" y="5291838"/>
            <a:ext cx="1914525" cy="685800"/>
          </a:xfrm>
          <a:prstGeom prst="rect">
            <a:avLst/>
          </a:prstGeom>
          <a:noFill/>
          <a:ln>
            <a:noFill/>
          </a:ln>
        </p:spPr>
      </p:pic>
      <p:pic>
        <p:nvPicPr>
          <p:cNvPr id="26" name="Picture 25" descr="Logo, company name&#10;&#10;Description automatically generated">
            <a:extLst>
              <a:ext uri="{FF2B5EF4-FFF2-40B4-BE49-F238E27FC236}">
                <a16:creationId xmlns:a16="http://schemas.microsoft.com/office/drawing/2014/main" id="{39E05C82-348D-5213-6344-6DEF3EEA330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00546" y="5291838"/>
            <a:ext cx="2476500" cy="734695"/>
          </a:xfrm>
          <a:prstGeom prst="rect">
            <a:avLst/>
          </a:prstGeom>
          <a:noFill/>
          <a:ln>
            <a:noFill/>
          </a:ln>
        </p:spPr>
      </p:pic>
    </p:spTree>
    <p:extLst>
      <p:ext uri="{BB962C8B-B14F-4D97-AF65-F5344CB8AC3E}">
        <p14:creationId xmlns:p14="http://schemas.microsoft.com/office/powerpoint/2010/main" val="1614695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6A162-7478-AF39-416A-99FC1B0F18FC}"/>
              </a:ext>
            </a:extLst>
          </p:cNvPr>
          <p:cNvSpPr>
            <a:spLocks noGrp="1"/>
          </p:cNvSpPr>
          <p:nvPr>
            <p:ph type="title"/>
          </p:nvPr>
        </p:nvSpPr>
        <p:spPr>
          <a:xfrm>
            <a:off x="599609" y="679731"/>
            <a:ext cx="4171994" cy="3736540"/>
          </a:xfrm>
        </p:spPr>
        <p:txBody>
          <a:bodyPr vert="horz" lIns="91440" tIns="45720" rIns="91440" bIns="45720" rtlCol="0" anchor="b">
            <a:normAutofit/>
          </a:bodyPr>
          <a:lstStyle/>
          <a:p>
            <a:br>
              <a:rPr kumimoji="0" lang="en-US" sz="4200" b="0" i="0" u="none" strike="noStrike" kern="1200" cap="none" spc="0" normalizeH="0" baseline="0" noProof="0" dirty="0">
                <a:ln>
                  <a:noFill/>
                </a:ln>
                <a:solidFill>
                  <a:schemeClr val="tx1"/>
                </a:solidFill>
                <a:effectLst/>
                <a:uLnTx/>
                <a:uFillTx/>
                <a:latin typeface="+mj-lt"/>
                <a:ea typeface="+mj-ea"/>
                <a:cs typeface="+mj-cs"/>
              </a:rPr>
            </a:br>
            <a:br>
              <a:rPr kumimoji="0" lang="en-US" sz="4200" b="0" i="0" u="none" strike="noStrike" kern="1200" cap="none" spc="0" normalizeH="0" baseline="0" noProof="0" dirty="0">
                <a:ln>
                  <a:noFill/>
                </a:ln>
                <a:solidFill>
                  <a:schemeClr val="tx1"/>
                </a:solidFill>
                <a:effectLst/>
                <a:uLnTx/>
                <a:uFillTx/>
                <a:latin typeface="+mj-lt"/>
                <a:ea typeface="+mj-ea"/>
                <a:cs typeface="+mj-cs"/>
              </a:rPr>
            </a:br>
            <a:r>
              <a:rPr kumimoji="0" lang="en-US" sz="4200" b="0" i="0" u="none" strike="noStrike" kern="1200" cap="none" spc="0" normalizeH="0" baseline="0" noProof="0" dirty="0">
                <a:ln>
                  <a:noFill/>
                </a:ln>
                <a:solidFill>
                  <a:schemeClr val="tx1"/>
                </a:solidFill>
                <a:effectLst/>
                <a:uLnTx/>
                <a:uFillTx/>
                <a:latin typeface="+mj-lt"/>
                <a:ea typeface="+mj-ea"/>
                <a:cs typeface="+mj-cs"/>
              </a:rPr>
              <a:t>                          </a:t>
            </a:r>
            <a:r>
              <a:rPr kumimoji="0" lang="en-US" sz="4200" b="1" i="0" u="none" strike="noStrike" kern="1200" cap="none" spc="0" normalizeH="0" baseline="0" noProof="0" dirty="0">
                <a:ln>
                  <a:noFill/>
                </a:ln>
                <a:solidFill>
                  <a:schemeClr val="tx1"/>
                </a:solidFill>
                <a:effectLst/>
                <a:uLnTx/>
                <a:uFillTx/>
                <a:latin typeface="+mj-lt"/>
                <a:ea typeface="+mj-ea"/>
                <a:cs typeface="+mj-cs"/>
              </a:rPr>
              <a:t>REPORT OF FDP and JC </a:t>
            </a:r>
            <a:br>
              <a:rPr kumimoji="0" lang="en-US" sz="4200" b="1" i="0" u="none" strike="noStrike" kern="1200" cap="none" spc="0" normalizeH="0" baseline="0" noProof="0" dirty="0">
                <a:ln>
                  <a:noFill/>
                </a:ln>
                <a:solidFill>
                  <a:schemeClr val="tx1"/>
                </a:solidFill>
                <a:effectLst/>
                <a:uLnTx/>
                <a:uFillTx/>
                <a:latin typeface="+mj-lt"/>
                <a:ea typeface="+mj-ea"/>
                <a:cs typeface="+mj-cs"/>
              </a:rPr>
            </a:br>
            <a:endParaRPr lang="en-US" sz="4200" b="1" kern="1200" dirty="0">
              <a:solidFill>
                <a:schemeClr val="tx1"/>
              </a:solidFill>
              <a:latin typeface="+mj-lt"/>
              <a:ea typeface="+mj-ea"/>
              <a:cs typeface="+mj-cs"/>
            </a:endParaRP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F:\2019\acharyalogo.png">
            <a:extLst>
              <a:ext uri="{FF2B5EF4-FFF2-40B4-BE49-F238E27FC236}">
                <a16:creationId xmlns:a16="http://schemas.microsoft.com/office/drawing/2014/main" id="{7E5B1E8B-44FD-2266-D981-B5EAF38F89FD}"/>
              </a:ext>
            </a:extLst>
          </p:cNvPr>
          <p:cNvPicPr>
            <a:picLocks noChangeAspect="1" noChangeArrowheads="1"/>
          </p:cNvPicPr>
          <p:nvPr/>
        </p:nvPicPr>
        <p:blipFill>
          <a:blip r:embed="rId2" cstate="print"/>
          <a:stretch>
            <a:fillRect/>
          </a:stretch>
        </p:blipFill>
        <p:spPr bwMode="auto">
          <a:xfrm>
            <a:off x="6255275" y="557360"/>
            <a:ext cx="4379424" cy="5632704"/>
          </a:xfrm>
          <a:prstGeom prst="rect">
            <a:avLst/>
          </a:prstGeom>
          <a:noFill/>
        </p:spPr>
      </p:pic>
    </p:spTree>
    <p:extLst>
      <p:ext uri="{BB962C8B-B14F-4D97-AF65-F5344CB8AC3E}">
        <p14:creationId xmlns:p14="http://schemas.microsoft.com/office/powerpoint/2010/main" val="800043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5526156" y="365125"/>
            <a:ext cx="5827643" cy="1433433"/>
          </a:xfrm>
        </p:spPr>
        <p:txBody>
          <a:bodyPr anchor="b">
            <a:normAutofit/>
          </a:bodyPr>
          <a:lstStyle/>
          <a:p>
            <a:r>
              <a:rPr lang="en-IN" b="1" i="1" dirty="0">
                <a:latin typeface="Times New Roman" pitchFamily="18" charset="0"/>
                <a:cs typeface="Times New Roman" pitchFamily="18" charset="0"/>
              </a:rPr>
              <a:t>   </a:t>
            </a:r>
            <a:r>
              <a:rPr lang="en-IN" b="1" dirty="0">
                <a:cs typeface="Times New Roman" pitchFamily="18" charset="0"/>
              </a:rPr>
              <a:t>List of  webinars </a:t>
            </a:r>
            <a:endParaRPr lang="en-IN" b="1">
              <a:cs typeface="Times New Roman" pitchFamily="18" charset="0"/>
            </a:endParaRPr>
          </a:p>
        </p:txBody>
      </p:sp>
      <p:pic>
        <p:nvPicPr>
          <p:cNvPr id="6" name="Picture 1" descr="F:\2019\acharyalogo.png"/>
          <p:cNvPicPr>
            <a:picLocks noChangeAspect="1" noChangeArrowheads="1"/>
          </p:cNvPicPr>
          <p:nvPr/>
        </p:nvPicPr>
        <p:blipFill>
          <a:blip r:embed="rId2" cstate="print"/>
          <a:stretch>
            <a:fillRect/>
          </a:stretch>
        </p:blipFill>
        <p:spPr bwMode="auto">
          <a:xfrm>
            <a:off x="1456943" y="2782956"/>
            <a:ext cx="2682578" cy="3449030"/>
          </a:xfrm>
          <a:prstGeom prst="rect">
            <a:avLst/>
          </a:prstGeom>
          <a:noFill/>
        </p:spPr>
      </p:pic>
      <p:sp>
        <p:nvSpPr>
          <p:cNvPr id="7" name="Rectangle 6"/>
          <p:cNvSpPr/>
          <p:nvPr/>
        </p:nvSpPr>
        <p:spPr>
          <a:xfrm>
            <a:off x="2257425" y="1612903"/>
            <a:ext cx="7734300" cy="907941"/>
          </a:xfrm>
          <a:prstGeom prst="rect">
            <a:avLst/>
          </a:prstGeom>
        </p:spPr>
        <p:txBody>
          <a:bodyPr wrap="square">
            <a:spAutoFit/>
          </a:bodyPr>
          <a:lstStyle/>
          <a:p>
            <a:pPr>
              <a:spcAft>
                <a:spcPts val="600"/>
              </a:spcAft>
            </a:pPr>
            <a:endParaRPr lang="en-US" sz="2400">
              <a:solidFill>
                <a:prstClr val="black"/>
              </a:solidFill>
              <a:latin typeface="Calibri"/>
              <a:hlinkClick r:id="rId3"/>
            </a:endParaRPr>
          </a:p>
          <a:p>
            <a:pPr>
              <a:spcAft>
                <a:spcPts val="600"/>
              </a:spcAft>
            </a:pPr>
            <a:endParaRPr lang="en-US" sz="2400">
              <a:solidFill>
                <a:prstClr val="black"/>
              </a:solidFill>
              <a:latin typeface="Calibri"/>
            </a:endParaRPr>
          </a:p>
        </p:txBody>
      </p:sp>
      <p:graphicFrame>
        <p:nvGraphicFramePr>
          <p:cNvPr id="3" name="Content Placeholder 2">
            <a:extLst>
              <a:ext uri="{FF2B5EF4-FFF2-40B4-BE49-F238E27FC236}">
                <a16:creationId xmlns:a16="http://schemas.microsoft.com/office/drawing/2014/main" id="{CAE39998-2BA9-D606-DB79-DFFF40C7D41F}"/>
              </a:ext>
            </a:extLst>
          </p:cNvPr>
          <p:cNvGraphicFramePr>
            <a:graphicFrameLocks noGrp="1"/>
          </p:cNvGraphicFramePr>
          <p:nvPr>
            <p:ph idx="1"/>
            <p:extLst>
              <p:ext uri="{D42A27DB-BD31-4B8C-83A1-F6EECF244321}">
                <p14:modId xmlns:p14="http://schemas.microsoft.com/office/powerpoint/2010/main" val="2238777897"/>
              </p:ext>
            </p:extLst>
          </p:nvPr>
        </p:nvGraphicFramePr>
        <p:xfrm>
          <a:off x="5526156" y="2055813"/>
          <a:ext cx="5827644" cy="4121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7841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5">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5526156" y="365125"/>
            <a:ext cx="5827643" cy="1433433"/>
          </a:xfrm>
        </p:spPr>
        <p:txBody>
          <a:bodyPr anchor="b">
            <a:normAutofit/>
          </a:bodyPr>
          <a:lstStyle/>
          <a:p>
            <a:r>
              <a:rPr lang="en-IN" b="1">
                <a:cs typeface="Times New Roman" pitchFamily="18" charset="0"/>
              </a:rPr>
              <a:t>Journal Presentation</a:t>
            </a:r>
          </a:p>
        </p:txBody>
      </p:sp>
      <p:pic>
        <p:nvPicPr>
          <p:cNvPr id="6" name="Picture 1" descr="F:\2019\acharyalogo.png"/>
          <p:cNvPicPr>
            <a:picLocks noChangeAspect="1" noChangeArrowheads="1"/>
          </p:cNvPicPr>
          <p:nvPr/>
        </p:nvPicPr>
        <p:blipFill>
          <a:blip r:embed="rId2" cstate="print"/>
          <a:stretch>
            <a:fillRect/>
          </a:stretch>
        </p:blipFill>
        <p:spPr bwMode="auto">
          <a:xfrm>
            <a:off x="1456943" y="2782956"/>
            <a:ext cx="2682578" cy="3449030"/>
          </a:xfrm>
          <a:prstGeom prst="rect">
            <a:avLst/>
          </a:prstGeom>
          <a:noFill/>
        </p:spPr>
      </p:pic>
      <p:sp>
        <p:nvSpPr>
          <p:cNvPr id="7" name="Rectangle 6"/>
          <p:cNvSpPr/>
          <p:nvPr/>
        </p:nvSpPr>
        <p:spPr>
          <a:xfrm>
            <a:off x="2257425" y="1612903"/>
            <a:ext cx="7734300" cy="907941"/>
          </a:xfrm>
          <a:prstGeom prst="rect">
            <a:avLst/>
          </a:prstGeom>
        </p:spPr>
        <p:txBody>
          <a:bodyPr wrap="square">
            <a:spAutoFit/>
          </a:bodyPr>
          <a:lstStyle/>
          <a:p>
            <a:pPr>
              <a:spcAft>
                <a:spcPts val="600"/>
              </a:spcAft>
            </a:pPr>
            <a:endParaRPr lang="en-US" sz="2400">
              <a:solidFill>
                <a:prstClr val="black"/>
              </a:solidFill>
              <a:latin typeface="Calibri"/>
              <a:hlinkClick r:id="rId3"/>
            </a:endParaRPr>
          </a:p>
          <a:p>
            <a:pPr>
              <a:spcAft>
                <a:spcPts val="600"/>
              </a:spcAft>
            </a:pPr>
            <a:endParaRPr lang="en-US" sz="2400">
              <a:solidFill>
                <a:prstClr val="black"/>
              </a:solidFill>
              <a:latin typeface="Calibri"/>
            </a:endParaRPr>
          </a:p>
        </p:txBody>
      </p:sp>
      <p:graphicFrame>
        <p:nvGraphicFramePr>
          <p:cNvPr id="9" name="Content Placeholder 8">
            <a:extLst>
              <a:ext uri="{FF2B5EF4-FFF2-40B4-BE49-F238E27FC236}">
                <a16:creationId xmlns:a16="http://schemas.microsoft.com/office/drawing/2014/main" id="{F6A80287-11B1-A5A1-937D-A1830B2C6AF7}"/>
              </a:ext>
            </a:extLst>
          </p:cNvPr>
          <p:cNvGraphicFramePr>
            <a:graphicFrameLocks noGrp="1"/>
          </p:cNvGraphicFramePr>
          <p:nvPr>
            <p:ph idx="1"/>
            <p:extLst>
              <p:ext uri="{D42A27DB-BD31-4B8C-83A1-F6EECF244321}">
                <p14:modId xmlns:p14="http://schemas.microsoft.com/office/powerpoint/2010/main" val="2368680150"/>
              </p:ext>
            </p:extLst>
          </p:nvPr>
        </p:nvGraphicFramePr>
        <p:xfrm>
          <a:off x="4139521" y="2060670"/>
          <a:ext cx="7734300" cy="4116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6055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8"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9"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0"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2"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4" name="Title 3">
            <a:extLst>
              <a:ext uri="{FF2B5EF4-FFF2-40B4-BE49-F238E27FC236}">
                <a16:creationId xmlns:a16="http://schemas.microsoft.com/office/drawing/2014/main" id="{7E7AA750-133B-F8CB-4106-D1C4302D8345}"/>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Contd..</a:t>
            </a:r>
          </a:p>
        </p:txBody>
      </p:sp>
      <p:pic>
        <p:nvPicPr>
          <p:cNvPr id="6" name="Picture 1" descr="F:\2019\acharyalogo.png"/>
          <p:cNvPicPr>
            <a:picLocks noChangeAspect="1" noChangeArrowheads="1"/>
          </p:cNvPicPr>
          <p:nvPr/>
        </p:nvPicPr>
        <p:blipFill>
          <a:blip r:embed="rId2" cstate="print"/>
          <a:srcRect/>
          <a:stretch>
            <a:fillRect/>
          </a:stretch>
        </p:blipFill>
        <p:spPr bwMode="auto">
          <a:xfrm>
            <a:off x="0" y="62627"/>
            <a:ext cx="1209822" cy="1550276"/>
          </a:xfrm>
          <a:prstGeom prst="rect">
            <a:avLst/>
          </a:prstGeom>
          <a:noFill/>
        </p:spPr>
      </p:pic>
      <p:sp>
        <p:nvSpPr>
          <p:cNvPr id="7" name="Rectangle 6"/>
          <p:cNvSpPr/>
          <p:nvPr/>
        </p:nvSpPr>
        <p:spPr>
          <a:xfrm>
            <a:off x="2257425" y="1612903"/>
            <a:ext cx="7734300" cy="907941"/>
          </a:xfrm>
          <a:prstGeom prst="rect">
            <a:avLst/>
          </a:prstGeom>
        </p:spPr>
        <p:txBody>
          <a:bodyPr wrap="square">
            <a:spAutoFit/>
          </a:bodyPr>
          <a:lstStyle/>
          <a:p>
            <a:pPr>
              <a:spcAft>
                <a:spcPts val="600"/>
              </a:spcAft>
            </a:pPr>
            <a:endParaRPr lang="en-US" sz="2400">
              <a:solidFill>
                <a:prstClr val="black"/>
              </a:solidFill>
              <a:latin typeface="Calibri"/>
              <a:hlinkClick r:id="rId3"/>
            </a:endParaRPr>
          </a:p>
          <a:p>
            <a:pPr>
              <a:spcAft>
                <a:spcPts val="600"/>
              </a:spcAft>
            </a:pPr>
            <a:endParaRPr lang="en-US" sz="2400">
              <a:solidFill>
                <a:prstClr val="black"/>
              </a:solidFill>
              <a:latin typeface="Calibri"/>
            </a:endParaRPr>
          </a:p>
        </p:txBody>
      </p:sp>
      <p:graphicFrame>
        <p:nvGraphicFramePr>
          <p:cNvPr id="10" name="Content Placeholder 9">
            <a:extLst>
              <a:ext uri="{FF2B5EF4-FFF2-40B4-BE49-F238E27FC236}">
                <a16:creationId xmlns:a16="http://schemas.microsoft.com/office/drawing/2014/main" id="{AC208C45-2EC6-3473-7473-2EF1E5F50AB4}"/>
              </a:ext>
            </a:extLst>
          </p:cNvPr>
          <p:cNvGraphicFramePr>
            <a:graphicFrameLocks noGrp="1"/>
          </p:cNvGraphicFramePr>
          <p:nvPr>
            <p:ph idx="1"/>
            <p:extLst>
              <p:ext uri="{D42A27DB-BD31-4B8C-83A1-F6EECF244321}">
                <p14:modId xmlns:p14="http://schemas.microsoft.com/office/powerpoint/2010/main" val="255974338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9574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61DC183-07AE-409A-AB63-34A0C77B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581646" y="349664"/>
            <a:ext cx="5845571" cy="1638377"/>
          </a:xfrm>
        </p:spPr>
        <p:txBody>
          <a:bodyPr anchor="b">
            <a:normAutofit/>
          </a:bodyPr>
          <a:lstStyle/>
          <a:p>
            <a:r>
              <a:rPr lang="en-IN" sz="4800" b="1"/>
              <a:t>Contd…</a:t>
            </a:r>
          </a:p>
        </p:txBody>
      </p:sp>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F:\2019\acharyalogo.png"/>
          <p:cNvPicPr>
            <a:picLocks noChangeAspect="1" noChangeArrowheads="1"/>
          </p:cNvPicPr>
          <p:nvPr/>
        </p:nvPicPr>
        <p:blipFill>
          <a:blip r:embed="rId2" cstate="print"/>
          <a:stretch>
            <a:fillRect/>
          </a:stretch>
        </p:blipFill>
        <p:spPr bwMode="auto">
          <a:xfrm>
            <a:off x="7457264" y="627954"/>
            <a:ext cx="4163733" cy="5353373"/>
          </a:xfrm>
          <a:prstGeom prst="rect">
            <a:avLst/>
          </a:prstGeom>
          <a:noFill/>
        </p:spPr>
      </p:pic>
      <p:sp>
        <p:nvSpPr>
          <p:cNvPr id="20" name="Rectangle 19">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57425" y="1612903"/>
            <a:ext cx="7734300" cy="907941"/>
          </a:xfrm>
          <a:prstGeom prst="rect">
            <a:avLst/>
          </a:prstGeom>
        </p:spPr>
        <p:txBody>
          <a:bodyPr wrap="square">
            <a:spAutoFit/>
          </a:bodyPr>
          <a:lstStyle/>
          <a:p>
            <a:pPr>
              <a:spcAft>
                <a:spcPts val="600"/>
              </a:spcAft>
            </a:pPr>
            <a:endParaRPr lang="en-US" sz="2400">
              <a:solidFill>
                <a:prstClr val="black"/>
              </a:solidFill>
              <a:latin typeface="Calibri"/>
              <a:hlinkClick r:id="rId3"/>
            </a:endParaRPr>
          </a:p>
          <a:p>
            <a:pPr>
              <a:spcAft>
                <a:spcPts val="600"/>
              </a:spcAft>
            </a:pPr>
            <a:endParaRPr lang="en-US" sz="2400">
              <a:solidFill>
                <a:prstClr val="black"/>
              </a:solidFill>
              <a:latin typeface="Calibri"/>
            </a:endParaRPr>
          </a:p>
        </p:txBody>
      </p:sp>
      <p:graphicFrame>
        <p:nvGraphicFramePr>
          <p:cNvPr id="3" name="Content Placeholder 2">
            <a:extLst>
              <a:ext uri="{FF2B5EF4-FFF2-40B4-BE49-F238E27FC236}">
                <a16:creationId xmlns:a16="http://schemas.microsoft.com/office/drawing/2014/main" id="{A190367D-E53E-8A47-7E4A-44DA0D7BF880}"/>
              </a:ext>
            </a:extLst>
          </p:cNvPr>
          <p:cNvGraphicFramePr>
            <a:graphicFrameLocks noGrp="1"/>
          </p:cNvGraphicFramePr>
          <p:nvPr>
            <p:ph idx="1"/>
            <p:extLst>
              <p:ext uri="{D42A27DB-BD31-4B8C-83A1-F6EECF244321}">
                <p14:modId xmlns:p14="http://schemas.microsoft.com/office/powerpoint/2010/main" val="2120817055"/>
              </p:ext>
            </p:extLst>
          </p:nvPr>
        </p:nvGraphicFramePr>
        <p:xfrm>
          <a:off x="587988" y="2620641"/>
          <a:ext cx="5837750" cy="3023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673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C83504-7926-4147-BC0D-7BB19234A3E6}"/>
              </a:ext>
            </a:extLst>
          </p:cNvPr>
          <p:cNvPicPr>
            <a:picLocks noChangeAspect="1"/>
          </p:cNvPicPr>
          <p:nvPr/>
        </p:nvPicPr>
        <p:blipFill>
          <a:blip r:embed="rId2"/>
          <a:stretch>
            <a:fillRect/>
          </a:stretch>
        </p:blipFill>
        <p:spPr>
          <a:xfrm>
            <a:off x="0" y="0"/>
            <a:ext cx="1079086" cy="1390008"/>
          </a:xfrm>
          <a:prstGeom prst="rect">
            <a:avLst/>
          </a:prstGeom>
        </p:spPr>
      </p:pic>
      <p:graphicFrame>
        <p:nvGraphicFramePr>
          <p:cNvPr id="4" name="Content Placeholder 10">
            <a:extLst>
              <a:ext uri="{FF2B5EF4-FFF2-40B4-BE49-F238E27FC236}">
                <a16:creationId xmlns:a16="http://schemas.microsoft.com/office/drawing/2014/main" id="{B049A29F-E806-4E84-BF5E-CE824D172DF8}"/>
              </a:ext>
            </a:extLst>
          </p:cNvPr>
          <p:cNvGraphicFramePr>
            <a:graphicFrameLocks noGrp="1"/>
          </p:cNvGraphicFramePr>
          <p:nvPr>
            <p:ph idx="1"/>
            <p:extLst>
              <p:ext uri="{D42A27DB-BD31-4B8C-83A1-F6EECF244321}">
                <p14:modId xmlns:p14="http://schemas.microsoft.com/office/powerpoint/2010/main" val="124042975"/>
              </p:ext>
            </p:extLst>
          </p:nvPr>
        </p:nvGraphicFramePr>
        <p:xfrm>
          <a:off x="516835" y="1688123"/>
          <a:ext cx="11412568" cy="4488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2874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2114550" y="327027"/>
            <a:ext cx="7112276" cy="663575"/>
          </a:xfrm>
        </p:spPr>
        <p:txBody>
          <a:bodyPr>
            <a:normAutofit/>
          </a:bodyPr>
          <a:lstStyle/>
          <a:p>
            <a:r>
              <a:rPr lang="en-IN" sz="3200" b="1">
                <a:cs typeface="Times New Roman" pitchFamily="18" charset="0"/>
              </a:rPr>
              <a:t>List Of Activities</a:t>
            </a:r>
            <a:endParaRPr lang="en-IN" sz="3200" b="1" dirty="0">
              <a:cs typeface="Times New Roman" pitchFamily="18" charset="0"/>
            </a:endParaRPr>
          </a:p>
        </p:txBody>
      </p:sp>
      <p:pic>
        <p:nvPicPr>
          <p:cNvPr id="6" name="Picture 1" descr="F:\2019\acharyalogo.png"/>
          <p:cNvPicPr>
            <a:picLocks noChangeAspect="1" noChangeArrowheads="1"/>
          </p:cNvPicPr>
          <p:nvPr/>
        </p:nvPicPr>
        <p:blipFill>
          <a:blip r:embed="rId2" cstate="print"/>
          <a:srcRect/>
          <a:stretch>
            <a:fillRect/>
          </a:stretch>
        </p:blipFill>
        <p:spPr bwMode="auto">
          <a:xfrm>
            <a:off x="124618" y="-33519"/>
            <a:ext cx="1085204" cy="1384666"/>
          </a:xfrm>
          <a:prstGeom prst="rect">
            <a:avLst/>
          </a:prstGeom>
          <a:noFill/>
        </p:spPr>
      </p:pic>
      <p:sp>
        <p:nvSpPr>
          <p:cNvPr id="7" name="Rectangle 6"/>
          <p:cNvSpPr/>
          <p:nvPr/>
        </p:nvSpPr>
        <p:spPr>
          <a:xfrm>
            <a:off x="2257425" y="1612903"/>
            <a:ext cx="7734300" cy="830997"/>
          </a:xfrm>
          <a:prstGeom prst="rect">
            <a:avLst/>
          </a:prstGeom>
        </p:spPr>
        <p:txBody>
          <a:bodyPr wrap="square">
            <a:spAutoFit/>
          </a:bodyPr>
          <a:lstStyle/>
          <a:p>
            <a:endParaRPr lang="en-US" sz="2400">
              <a:solidFill>
                <a:prstClr val="black"/>
              </a:solidFill>
              <a:latin typeface="Calibri"/>
              <a:hlinkClick r:id="rId3"/>
            </a:endParaRPr>
          </a:p>
          <a:p>
            <a:endParaRPr lang="en-US" sz="2400" dirty="0">
              <a:solidFill>
                <a:prstClr val="black"/>
              </a:solidFill>
              <a:latin typeface="Calibri"/>
            </a:endParaRPr>
          </a:p>
        </p:txBody>
      </p:sp>
      <p:graphicFrame>
        <p:nvGraphicFramePr>
          <p:cNvPr id="3" name="Content Placeholder 2">
            <a:extLst>
              <a:ext uri="{FF2B5EF4-FFF2-40B4-BE49-F238E27FC236}">
                <a16:creationId xmlns:a16="http://schemas.microsoft.com/office/drawing/2014/main" id="{BFD3C3BF-C3B0-4B6C-EA12-3CA20F44A6E5}"/>
              </a:ext>
            </a:extLst>
          </p:cNvPr>
          <p:cNvGraphicFramePr>
            <a:graphicFrameLocks noGrp="1"/>
          </p:cNvGraphicFramePr>
          <p:nvPr>
            <p:ph idx="1"/>
            <p:extLst>
              <p:ext uri="{D42A27DB-BD31-4B8C-83A1-F6EECF244321}">
                <p14:modId xmlns:p14="http://schemas.microsoft.com/office/powerpoint/2010/main" val="3036071556"/>
              </p:ext>
            </p:extLst>
          </p:nvPr>
        </p:nvGraphicFramePr>
        <p:xfrm>
          <a:off x="1981200" y="1219201"/>
          <a:ext cx="8229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1146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5D5982-83C0-045B-43C5-345C42F8F9C2}"/>
              </a:ext>
            </a:extLst>
          </p:cNvPr>
          <p:cNvSpPr>
            <a:spLocks noGrp="1"/>
          </p:cNvSpPr>
          <p:nvPr>
            <p:ph type="title"/>
          </p:nvPr>
        </p:nvSpPr>
        <p:spPr>
          <a:xfrm>
            <a:off x="527538" y="5109029"/>
            <a:ext cx="11139854" cy="578056"/>
          </a:xfrm>
        </p:spPr>
        <p:txBody>
          <a:bodyPr vert="horz" lIns="91440" tIns="45720" rIns="91440" bIns="45720" rtlCol="0" anchor="b">
            <a:noAutofit/>
          </a:bodyPr>
          <a:lstStyle/>
          <a:p>
            <a:pPr algn="ctr"/>
            <a:r>
              <a:rPr lang="en-US" sz="2400" dirty="0">
                <a:solidFill>
                  <a:srgbClr val="FFFFFF"/>
                </a:solidFill>
              </a:rPr>
              <a:t>FDP  international seminar on Complications of Anemia </a:t>
            </a:r>
            <a:br>
              <a:rPr lang="en-US" sz="2400" dirty="0">
                <a:solidFill>
                  <a:srgbClr val="FFFFFF"/>
                </a:solidFill>
              </a:rPr>
            </a:br>
            <a:r>
              <a:rPr lang="en-US" sz="2400" i="1" dirty="0">
                <a:solidFill>
                  <a:srgbClr val="FFFFFF"/>
                </a:solidFill>
              </a:rPr>
              <a:t>Dr. Mohan K Krishnan</a:t>
            </a:r>
            <a:br>
              <a:rPr lang="en-US" sz="2400" dirty="0">
                <a:solidFill>
                  <a:srgbClr val="FFFFFF"/>
                </a:solidFill>
              </a:rPr>
            </a:br>
            <a:endParaRPr lang="en-US" sz="2400" dirty="0">
              <a:solidFill>
                <a:srgbClr val="FFFFFF"/>
              </a:solidFill>
            </a:endParaRPr>
          </a:p>
        </p:txBody>
      </p:sp>
      <p:pic>
        <p:nvPicPr>
          <p:cNvPr id="5" name="Picture 1" descr="F:\2019\acharyalogo.png">
            <a:extLst>
              <a:ext uri="{FF2B5EF4-FFF2-40B4-BE49-F238E27FC236}">
                <a16:creationId xmlns:a16="http://schemas.microsoft.com/office/drawing/2014/main" id="{A24F988C-5184-3B6C-D989-20EB4E6BA439}"/>
              </a:ext>
            </a:extLst>
          </p:cNvPr>
          <p:cNvPicPr>
            <a:picLocks noChangeAspect="1" noChangeArrowheads="1"/>
          </p:cNvPicPr>
          <p:nvPr/>
        </p:nvPicPr>
        <p:blipFill>
          <a:blip r:embed="rId2" cstate="print"/>
          <a:stretch>
            <a:fillRect/>
          </a:stretch>
        </p:blipFill>
        <p:spPr bwMode="auto">
          <a:xfrm>
            <a:off x="1493362" y="307731"/>
            <a:ext cx="3109272" cy="3997637"/>
          </a:xfrm>
          <a:prstGeom prst="rect">
            <a:avLst/>
          </a:prstGeom>
          <a:noFill/>
        </p:spPr>
      </p:pic>
      <p:pic>
        <p:nvPicPr>
          <p:cNvPr id="4" name="Content Placeholder 3">
            <a:extLst>
              <a:ext uri="{FF2B5EF4-FFF2-40B4-BE49-F238E27FC236}">
                <a16:creationId xmlns:a16="http://schemas.microsoft.com/office/drawing/2014/main" id="{AA4F53AD-AA0A-69BD-D9FA-2D9120BA4206}"/>
              </a:ext>
            </a:extLst>
          </p:cNvPr>
          <p:cNvPicPr>
            <a:picLocks noGrp="1" noChangeAspect="1"/>
          </p:cNvPicPr>
          <p:nvPr>
            <p:ph idx="1"/>
          </p:nvPr>
        </p:nvPicPr>
        <p:blipFill>
          <a:blip r:embed="rId3"/>
          <a:stretch>
            <a:fillRect/>
          </a:stretch>
        </p:blipFill>
        <p:spPr bwMode="auto">
          <a:xfrm>
            <a:off x="6478910" y="307731"/>
            <a:ext cx="5330182" cy="3997637"/>
          </a:xfrm>
          <a:prstGeom prst="rect">
            <a:avLst/>
          </a:prstGeom>
          <a:noFill/>
        </p:spPr>
      </p:pic>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771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2D33-6A85-F838-BB45-158F6AF4B27A}"/>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Faculty Induction Programme</a:t>
            </a:r>
          </a:p>
        </p:txBody>
      </p:sp>
      <p:pic>
        <p:nvPicPr>
          <p:cNvPr id="6" name="Picture 5">
            <a:extLst>
              <a:ext uri="{FF2B5EF4-FFF2-40B4-BE49-F238E27FC236}">
                <a16:creationId xmlns:a16="http://schemas.microsoft.com/office/drawing/2014/main" id="{54560817-97D0-3D41-DAD9-BB47D816D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46" y="1058261"/>
            <a:ext cx="3529109" cy="2611540"/>
          </a:xfrm>
          <a:prstGeom prst="rect">
            <a:avLst/>
          </a:prstGeom>
        </p:spPr>
      </p:pic>
      <p:pic>
        <p:nvPicPr>
          <p:cNvPr id="5" name="Picture 1" descr="F:\2019\acharyalogo.png">
            <a:extLst>
              <a:ext uri="{FF2B5EF4-FFF2-40B4-BE49-F238E27FC236}">
                <a16:creationId xmlns:a16="http://schemas.microsoft.com/office/drawing/2014/main" id="{480F4236-14C8-E897-2EED-16AF0B6889D1}"/>
              </a:ext>
            </a:extLst>
          </p:cNvPr>
          <p:cNvPicPr>
            <a:picLocks noChangeAspect="1" noChangeArrowheads="1"/>
          </p:cNvPicPr>
          <p:nvPr/>
        </p:nvPicPr>
        <p:blipFill>
          <a:blip r:embed="rId3" cstate="print"/>
          <a:stretch>
            <a:fillRect/>
          </a:stretch>
        </p:blipFill>
        <p:spPr bwMode="auto">
          <a:xfrm>
            <a:off x="4627977" y="476573"/>
            <a:ext cx="2936045" cy="3774916"/>
          </a:xfrm>
          <a:prstGeom prst="rect">
            <a:avLst/>
          </a:prstGeom>
          <a:noFill/>
        </p:spPr>
      </p:pic>
      <p:pic>
        <p:nvPicPr>
          <p:cNvPr id="7" name="Picture 6">
            <a:extLst>
              <a:ext uri="{FF2B5EF4-FFF2-40B4-BE49-F238E27FC236}">
                <a16:creationId xmlns:a16="http://schemas.microsoft.com/office/drawing/2014/main" id="{1AAEF55A-45B7-D320-5BC4-F89553010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173452"/>
            <a:ext cx="3553968" cy="2381158"/>
          </a:xfrm>
          <a:prstGeom prst="rect">
            <a:avLst/>
          </a:prstGeom>
        </p:spPr>
      </p:pic>
      <p:cxnSp>
        <p:nvCxnSpPr>
          <p:cNvPr id="14" name="Straight Connector 11">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5E97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9591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7DB510-002B-40EF-AFA1-11EF03E4D0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842" r="-1" b="11479"/>
          <a:stretch/>
        </p:blipFill>
        <p:spPr bwMode="auto">
          <a:xfrm>
            <a:off x="448056" y="450220"/>
            <a:ext cx="7193285" cy="3537183"/>
          </a:xfrm>
          <a:prstGeom prst="rect">
            <a:avLst/>
          </a:prstGeom>
          <a:noFill/>
        </p:spPr>
      </p:pic>
      <p:sp>
        <p:nvSpPr>
          <p:cNvPr id="13" name="Rectangle 1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0195" y="450222"/>
            <a:ext cx="3902420" cy="3531840"/>
          </a:xfrm>
          <a:prstGeom prst="rect">
            <a:avLst/>
          </a:prstGeom>
          <a:solidFill>
            <a:srgbClr val="595959">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AB61B96-D069-4E58-8ACA-91EDC3434EA8}"/>
              </a:ext>
            </a:extLst>
          </p:cNvPr>
          <p:cNvSpPr>
            <a:spLocks noGrp="1"/>
          </p:cNvSpPr>
          <p:nvPr>
            <p:ph type="title"/>
          </p:nvPr>
        </p:nvSpPr>
        <p:spPr>
          <a:xfrm>
            <a:off x="8072800" y="886968"/>
            <a:ext cx="3361677" cy="2660904"/>
          </a:xfrm>
        </p:spPr>
        <p:txBody>
          <a:bodyPr vert="horz" lIns="91440" tIns="45720" rIns="91440" bIns="45720" rtlCol="0" anchor="ctr">
            <a:normAutofit/>
          </a:bodyPr>
          <a:lstStyle/>
          <a:p>
            <a:r>
              <a:rPr lang="en-US" sz="3000" b="1" kern="1200" dirty="0">
                <a:solidFill>
                  <a:srgbClr val="FFFFFF"/>
                </a:solidFill>
                <a:effectLst/>
                <a:latin typeface="+mj-lt"/>
                <a:ea typeface="+mj-ea"/>
                <a:cs typeface="+mj-cs"/>
              </a:rPr>
              <a:t>faculty development programme report on 21</a:t>
            </a:r>
            <a:r>
              <a:rPr lang="en-US" sz="3000" b="1" kern="1200" baseline="30000" dirty="0">
                <a:solidFill>
                  <a:srgbClr val="FFFFFF"/>
                </a:solidFill>
                <a:effectLst/>
                <a:latin typeface="+mj-lt"/>
                <a:ea typeface="+mj-ea"/>
                <a:cs typeface="+mj-cs"/>
              </a:rPr>
              <a:t>st</a:t>
            </a:r>
            <a:r>
              <a:rPr lang="en-US" sz="3000" b="1" kern="1200" dirty="0">
                <a:solidFill>
                  <a:srgbClr val="FFFFFF"/>
                </a:solidFill>
                <a:effectLst/>
                <a:latin typeface="+mj-lt"/>
                <a:ea typeface="+mj-ea"/>
                <a:cs typeface="+mj-cs"/>
              </a:rPr>
              <a:t> to 28</a:t>
            </a:r>
            <a:r>
              <a:rPr lang="en-US" sz="3000" b="1" kern="1200" baseline="30000" dirty="0">
                <a:solidFill>
                  <a:srgbClr val="FFFFFF"/>
                </a:solidFill>
                <a:effectLst/>
                <a:latin typeface="+mj-lt"/>
                <a:ea typeface="+mj-ea"/>
                <a:cs typeface="+mj-cs"/>
              </a:rPr>
              <a:t>th</a:t>
            </a:r>
            <a:r>
              <a:rPr lang="en-US" sz="3000" b="1" kern="1200" dirty="0">
                <a:solidFill>
                  <a:srgbClr val="FFFFFF"/>
                </a:solidFill>
                <a:effectLst/>
                <a:latin typeface="+mj-lt"/>
                <a:ea typeface="+mj-ea"/>
                <a:cs typeface="+mj-cs"/>
              </a:rPr>
              <a:t> </a:t>
            </a:r>
            <a:r>
              <a:rPr lang="en-US" sz="3000" b="1" kern="1200" dirty="0">
                <a:solidFill>
                  <a:srgbClr val="FFFFFF"/>
                </a:solidFill>
                <a:latin typeface="+mj-lt"/>
                <a:ea typeface="+mj-ea"/>
                <a:cs typeface="+mj-cs"/>
              </a:rPr>
              <a:t>M</a:t>
            </a:r>
            <a:r>
              <a:rPr lang="en-US" sz="3000" b="1" kern="1200" dirty="0">
                <a:solidFill>
                  <a:srgbClr val="FFFFFF"/>
                </a:solidFill>
                <a:effectLst/>
                <a:latin typeface="+mj-lt"/>
                <a:ea typeface="+mj-ea"/>
                <a:cs typeface="+mj-cs"/>
              </a:rPr>
              <a:t>arch 2022</a:t>
            </a:r>
            <a:br>
              <a:rPr lang="en-US" sz="3000" kern="1200" dirty="0">
                <a:solidFill>
                  <a:srgbClr val="FFFFFF"/>
                </a:solidFill>
                <a:effectLst/>
                <a:latin typeface="+mj-lt"/>
                <a:ea typeface="+mj-ea"/>
                <a:cs typeface="+mj-cs"/>
              </a:rPr>
            </a:br>
            <a:endParaRPr lang="en-US" sz="3000" kern="1200" dirty="0">
              <a:solidFill>
                <a:srgbClr val="FFFFFF"/>
              </a:solidFill>
              <a:latin typeface="+mj-lt"/>
              <a:ea typeface="+mj-ea"/>
              <a:cs typeface="+mj-cs"/>
            </a:endParaRPr>
          </a:p>
        </p:txBody>
      </p:sp>
      <p:pic>
        <p:nvPicPr>
          <p:cNvPr id="7" name="Picture 6">
            <a:extLst>
              <a:ext uri="{FF2B5EF4-FFF2-40B4-BE49-F238E27FC236}">
                <a16:creationId xmlns:a16="http://schemas.microsoft.com/office/drawing/2014/main" id="{1463ED84-D73D-1109-73DB-BF3B08222588}"/>
              </a:ext>
            </a:extLst>
          </p:cNvPr>
          <p:cNvPicPr>
            <a:picLocks noChangeAspect="1"/>
          </p:cNvPicPr>
          <p:nvPr/>
        </p:nvPicPr>
        <p:blipFill rotWithShape="1">
          <a:blip r:embed="rId3">
            <a:extLst>
              <a:ext uri="{28A0092B-C50C-407E-A947-70E740481C1C}">
                <a14:useLocalDpi xmlns:a14="http://schemas.microsoft.com/office/drawing/2010/main" val="0"/>
              </a:ext>
            </a:extLst>
          </a:blip>
          <a:srcRect l="12741" r="4" b="4"/>
          <a:stretch/>
        </p:blipFill>
        <p:spPr bwMode="auto">
          <a:xfrm>
            <a:off x="448056" y="4140329"/>
            <a:ext cx="3517403" cy="2267449"/>
          </a:xfrm>
          <a:prstGeom prst="rect">
            <a:avLst/>
          </a:prstGeom>
          <a:noFill/>
        </p:spPr>
      </p:pic>
      <p:sp>
        <p:nvSpPr>
          <p:cNvPr id="15" name="Rectangle 14">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0194" y="4145670"/>
            <a:ext cx="2391411" cy="226210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a:extLst>
              <a:ext uri="{FF2B5EF4-FFF2-40B4-BE49-F238E27FC236}">
                <a16:creationId xmlns:a16="http://schemas.microsoft.com/office/drawing/2014/main" id="{8584AD5D-BD3E-9FA6-06B7-08FE9A728173}"/>
              </a:ext>
            </a:extLst>
          </p:cNvPr>
          <p:cNvPicPr>
            <a:picLocks noChangeAspect="1"/>
          </p:cNvPicPr>
          <p:nvPr/>
        </p:nvPicPr>
        <p:blipFill rotWithShape="1">
          <a:blip r:embed="rId4">
            <a:extLst>
              <a:ext uri="{28A0092B-C50C-407E-A947-70E740481C1C}">
                <a14:useLocalDpi xmlns:a14="http://schemas.microsoft.com/office/drawing/2010/main" val="0"/>
              </a:ext>
            </a:extLst>
          </a:blip>
          <a:srcRect t="14047" r="6" b="6"/>
          <a:stretch/>
        </p:blipFill>
        <p:spPr bwMode="auto">
          <a:xfrm>
            <a:off x="4125407" y="4140327"/>
            <a:ext cx="3517403" cy="2267451"/>
          </a:xfrm>
          <a:prstGeom prst="rect">
            <a:avLst/>
          </a:prstGeom>
          <a:noFill/>
        </p:spPr>
      </p:pic>
      <p:sp>
        <p:nvSpPr>
          <p:cNvPr id="17" name="Rectangle 16">
            <a:extLst>
              <a:ext uri="{FF2B5EF4-FFF2-40B4-BE49-F238E27FC236}">
                <a16:creationId xmlns:a16="http://schemas.microsoft.com/office/drawing/2014/main" id="{736FE8F5-3FB3-48E6-995A-0B23EE9E1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56489" y="4146797"/>
            <a:ext cx="1351062" cy="1060960"/>
          </a:xfrm>
          <a:prstGeom prst="rect">
            <a:avLst/>
          </a:prstGeom>
          <a:solidFill>
            <a:srgbClr val="455F64">
              <a:alpha val="20000"/>
            </a:srgbClr>
          </a:solidFill>
          <a:ln w="25400">
            <a:solidFill>
              <a:srgbClr val="455F64">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sp>
        <p:nvSpPr>
          <p:cNvPr id="19" name="Rectangle 18">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51553" y="5350513"/>
            <a:ext cx="1351062" cy="1060960"/>
          </a:xfrm>
          <a:prstGeom prst="rect">
            <a:avLst/>
          </a:prstGeom>
          <a:solidFill>
            <a:srgbClr val="455F64"/>
          </a:solidFill>
          <a:ln w="25400">
            <a:solidFill>
              <a:srgbClr val="455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5" name="Picture 1" descr="F:\2019\acharyalogo.png">
            <a:extLst>
              <a:ext uri="{FF2B5EF4-FFF2-40B4-BE49-F238E27FC236}">
                <a16:creationId xmlns:a16="http://schemas.microsoft.com/office/drawing/2014/main" id="{6653E3EA-A1C2-D6B9-83DC-941E5831D24D}"/>
              </a:ext>
            </a:extLst>
          </p:cNvPr>
          <p:cNvPicPr>
            <a:picLocks noChangeAspect="1" noChangeArrowheads="1"/>
          </p:cNvPicPr>
          <p:nvPr/>
        </p:nvPicPr>
        <p:blipFill>
          <a:blip r:embed="rId5" cstate="print"/>
          <a:srcRect/>
          <a:stretch>
            <a:fillRect/>
          </a:stretch>
        </p:blipFill>
        <p:spPr bwMode="auto">
          <a:xfrm>
            <a:off x="152028" y="29037"/>
            <a:ext cx="1045525" cy="1325563"/>
          </a:xfrm>
          <a:prstGeom prst="rect">
            <a:avLst/>
          </a:prstGeom>
          <a:noFill/>
        </p:spPr>
      </p:pic>
    </p:spTree>
    <p:extLst>
      <p:ext uri="{BB962C8B-B14F-4D97-AF65-F5344CB8AC3E}">
        <p14:creationId xmlns:p14="http://schemas.microsoft.com/office/powerpoint/2010/main" val="80015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4C3B3-1283-3FCE-7C42-C67F58415EF9}"/>
              </a:ext>
            </a:extLst>
          </p:cNvPr>
          <p:cNvSpPr>
            <a:spLocks noGrp="1"/>
          </p:cNvSpPr>
          <p:nvPr>
            <p:ph type="title"/>
          </p:nvPr>
        </p:nvSpPr>
        <p:spPr>
          <a:xfrm>
            <a:off x="6230271" y="3794336"/>
            <a:ext cx="5242259" cy="1922251"/>
          </a:xfrm>
        </p:spPr>
        <p:txBody>
          <a:bodyPr vert="horz" lIns="91440" tIns="45720" rIns="91440" bIns="45720" rtlCol="0" anchor="t">
            <a:normAutofit/>
          </a:bodyPr>
          <a:lstStyle/>
          <a:p>
            <a:r>
              <a:rPr lang="en-US" sz="3000" b="1" kern="1200">
                <a:solidFill>
                  <a:schemeClr val="tx1"/>
                </a:solidFill>
                <a:effectLst/>
                <a:latin typeface="+mj-lt"/>
                <a:ea typeface="+mj-ea"/>
                <a:cs typeface="+mj-cs"/>
              </a:rPr>
              <a:t>faculty</a:t>
            </a:r>
            <a:r>
              <a:rPr lang="en-US" sz="3000" b="1" kern="1200" spc="-25">
                <a:solidFill>
                  <a:schemeClr val="tx1"/>
                </a:solidFill>
                <a:effectLst/>
                <a:latin typeface="+mj-lt"/>
                <a:ea typeface="+mj-ea"/>
                <a:cs typeface="+mj-cs"/>
              </a:rPr>
              <a:t> </a:t>
            </a:r>
            <a:r>
              <a:rPr lang="en-US" sz="3000" b="1" kern="1200">
                <a:solidFill>
                  <a:schemeClr val="tx1"/>
                </a:solidFill>
                <a:effectLst/>
                <a:latin typeface="+mj-lt"/>
                <a:ea typeface="+mj-ea"/>
                <a:cs typeface="+mj-cs"/>
              </a:rPr>
              <a:t>preparedness</a:t>
            </a:r>
            <a:r>
              <a:rPr lang="en-US" sz="3000" b="1" kern="1200" spc="-5">
                <a:solidFill>
                  <a:schemeClr val="tx1"/>
                </a:solidFill>
                <a:effectLst/>
                <a:latin typeface="+mj-lt"/>
                <a:ea typeface="+mj-ea"/>
                <a:cs typeface="+mj-cs"/>
              </a:rPr>
              <a:t> </a:t>
            </a:r>
            <a:r>
              <a:rPr lang="en-US" sz="3000" b="1" kern="1200">
                <a:solidFill>
                  <a:schemeClr val="tx1"/>
                </a:solidFill>
                <a:effectLst/>
                <a:latin typeface="+mj-lt"/>
                <a:ea typeface="+mj-ea"/>
                <a:cs typeface="+mj-cs"/>
              </a:rPr>
              <a:t>programme</a:t>
            </a:r>
            <a:r>
              <a:rPr lang="en-US" sz="3000" b="1" kern="1200" spc="-25">
                <a:solidFill>
                  <a:schemeClr val="tx1"/>
                </a:solidFill>
                <a:effectLst/>
                <a:latin typeface="+mj-lt"/>
                <a:ea typeface="+mj-ea"/>
                <a:cs typeface="+mj-cs"/>
              </a:rPr>
              <a:t> </a:t>
            </a:r>
            <a:br>
              <a:rPr lang="en-US" sz="3000" b="1" kern="1200" spc="-25">
                <a:solidFill>
                  <a:schemeClr val="tx1"/>
                </a:solidFill>
                <a:effectLst/>
                <a:latin typeface="+mj-lt"/>
                <a:ea typeface="+mj-ea"/>
                <a:cs typeface="+mj-cs"/>
              </a:rPr>
            </a:br>
            <a:r>
              <a:rPr lang="en-US" sz="3000" b="1" kern="1200">
                <a:solidFill>
                  <a:schemeClr val="tx1"/>
                </a:solidFill>
                <a:effectLst/>
                <a:latin typeface="+mj-lt"/>
                <a:ea typeface="+mj-ea"/>
                <a:cs typeface="+mj-cs"/>
              </a:rPr>
              <a:t> on 21</a:t>
            </a:r>
            <a:r>
              <a:rPr lang="en-US" sz="3000" b="1" kern="1200" baseline="30000">
                <a:solidFill>
                  <a:schemeClr val="tx1"/>
                </a:solidFill>
                <a:effectLst/>
                <a:latin typeface="+mj-lt"/>
                <a:ea typeface="+mj-ea"/>
                <a:cs typeface="+mj-cs"/>
              </a:rPr>
              <a:t>st</a:t>
            </a:r>
            <a:r>
              <a:rPr lang="en-US" sz="3000" b="1" kern="1200">
                <a:solidFill>
                  <a:schemeClr val="tx1"/>
                </a:solidFill>
                <a:effectLst/>
                <a:latin typeface="+mj-lt"/>
                <a:ea typeface="+mj-ea"/>
                <a:cs typeface="+mj-cs"/>
              </a:rPr>
              <a:t> to 28</a:t>
            </a:r>
            <a:r>
              <a:rPr lang="en-US" sz="3000" b="1" kern="1200" baseline="30000">
                <a:solidFill>
                  <a:schemeClr val="tx1"/>
                </a:solidFill>
                <a:effectLst/>
                <a:latin typeface="+mj-lt"/>
                <a:ea typeface="+mj-ea"/>
                <a:cs typeface="+mj-cs"/>
              </a:rPr>
              <a:t>th</a:t>
            </a:r>
            <a:r>
              <a:rPr lang="en-US" sz="3000" b="1" kern="1200">
                <a:solidFill>
                  <a:schemeClr val="tx1"/>
                </a:solidFill>
                <a:effectLst/>
                <a:latin typeface="+mj-lt"/>
                <a:ea typeface="+mj-ea"/>
                <a:cs typeface="+mj-cs"/>
              </a:rPr>
              <a:t> march 2022</a:t>
            </a:r>
            <a:br>
              <a:rPr lang="en-US" sz="3000" kern="1200">
                <a:solidFill>
                  <a:schemeClr val="tx1"/>
                </a:solidFill>
                <a:effectLst/>
                <a:latin typeface="+mj-lt"/>
                <a:ea typeface="+mj-ea"/>
                <a:cs typeface="+mj-cs"/>
              </a:rPr>
            </a:br>
            <a:endParaRPr lang="en-US" sz="3000" kern="1200">
              <a:solidFill>
                <a:schemeClr val="tx1"/>
              </a:solidFill>
              <a:latin typeface="+mj-lt"/>
              <a:ea typeface="+mj-ea"/>
              <a:cs typeface="+mj-cs"/>
            </a:endParaRPr>
          </a:p>
        </p:txBody>
      </p:sp>
      <p:sp>
        <p:nvSpPr>
          <p:cNvPr id="26" name="Freeform: Shape 25">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4.jpeg">
            <a:extLst>
              <a:ext uri="{FF2B5EF4-FFF2-40B4-BE49-F238E27FC236}">
                <a16:creationId xmlns:a16="http://schemas.microsoft.com/office/drawing/2014/main" id="{8A0C2E97-4B4F-6ADE-CEC8-3DEFB47BF9C2}"/>
              </a:ext>
            </a:extLst>
          </p:cNvPr>
          <p:cNvPicPr>
            <a:picLocks noChangeAspect="1"/>
          </p:cNvPicPr>
          <p:nvPr/>
        </p:nvPicPr>
        <p:blipFill rotWithShape="1">
          <a:blip r:embed="rId2" cstate="print"/>
          <a:srcRect l="17834" r="27539" b="-1"/>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8" name="Freeform: Shape 27">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2.jpeg">
            <a:extLst>
              <a:ext uri="{FF2B5EF4-FFF2-40B4-BE49-F238E27FC236}">
                <a16:creationId xmlns:a16="http://schemas.microsoft.com/office/drawing/2014/main" id="{7302CD7D-8AEC-7062-F45B-70BA55946744}"/>
              </a:ext>
            </a:extLst>
          </p:cNvPr>
          <p:cNvPicPr>
            <a:picLocks noChangeAspect="1"/>
          </p:cNvPicPr>
          <p:nvPr/>
        </p:nvPicPr>
        <p:blipFill rotWithShape="1">
          <a:blip r:embed="rId3" cstate="print"/>
          <a:srcRect t="4885" r="-4" b="-4"/>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5" name="Picture 1" descr="F:\2019\acharyalogo.png">
            <a:extLst>
              <a:ext uri="{FF2B5EF4-FFF2-40B4-BE49-F238E27FC236}">
                <a16:creationId xmlns:a16="http://schemas.microsoft.com/office/drawing/2014/main" id="{A0AF4CA5-C1C2-332C-1805-A668F3DBC641}"/>
              </a:ext>
            </a:extLst>
          </p:cNvPr>
          <p:cNvPicPr>
            <a:picLocks noChangeAspect="1" noChangeArrowheads="1"/>
          </p:cNvPicPr>
          <p:nvPr/>
        </p:nvPicPr>
        <p:blipFill>
          <a:blip r:embed="rId4" cstate="print"/>
          <a:srcRect/>
          <a:stretch>
            <a:fillRect/>
          </a:stretch>
        </p:blipFill>
        <p:spPr bwMode="auto">
          <a:xfrm>
            <a:off x="0" y="95341"/>
            <a:ext cx="1175657" cy="1239973"/>
          </a:xfrm>
          <a:prstGeom prst="rect">
            <a:avLst/>
          </a:prstGeom>
          <a:noFill/>
        </p:spPr>
      </p:pic>
    </p:spTree>
    <p:extLst>
      <p:ext uri="{BB962C8B-B14F-4D97-AF65-F5344CB8AC3E}">
        <p14:creationId xmlns:p14="http://schemas.microsoft.com/office/powerpoint/2010/main" val="13184133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7522"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7B242A92-45AC-131A-A785-687544A7BC74}"/>
              </a:ext>
            </a:extLst>
          </p:cNvPr>
          <p:cNvSpPr>
            <a:spLocks noGrp="1"/>
          </p:cNvSpPr>
          <p:nvPr>
            <p:ph type="title"/>
          </p:nvPr>
        </p:nvSpPr>
        <p:spPr>
          <a:xfrm>
            <a:off x="8100127" y="932688"/>
            <a:ext cx="3361677" cy="3273552"/>
          </a:xfrm>
        </p:spPr>
        <p:txBody>
          <a:bodyPr vert="horz" lIns="91440" tIns="45720" rIns="91440" bIns="45720" rtlCol="0" anchor="ctr">
            <a:normAutofit/>
          </a:bodyPr>
          <a:lstStyle/>
          <a:p>
            <a:r>
              <a:rPr lang="en-US" sz="3900" i="1">
                <a:solidFill>
                  <a:srgbClr val="FFFFFF"/>
                </a:solidFill>
              </a:rPr>
              <a:t>WEBINAR ON WORLD IMMUNIZATION WEEK-30/04/22</a:t>
            </a:r>
          </a:p>
        </p:txBody>
      </p:sp>
      <p:sp>
        <p:nvSpPr>
          <p:cNvPr id="13" name="Rectangle 1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7521"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Placeholder 5" descr="Graphical user interface, website&#10;&#10;Description automatically generated">
            <a:extLst>
              <a:ext uri="{FF2B5EF4-FFF2-40B4-BE49-F238E27FC236}">
                <a16:creationId xmlns:a16="http://schemas.microsoft.com/office/drawing/2014/main" id="{A09B6724-8295-097C-20D0-5C3E5D4C1598}"/>
              </a:ext>
            </a:extLst>
          </p:cNvPr>
          <p:cNvPicPr>
            <a:picLocks noGrp="1" noChangeAspect="1"/>
          </p:cNvPicPr>
          <p:nvPr>
            <p:ph type="pic" idx="1"/>
          </p:nvPr>
        </p:nvPicPr>
        <p:blipFill rotWithShape="1">
          <a:blip r:embed="rId2" cstate="print"/>
          <a:srcRect t="8660" r="1" b="8661"/>
          <a:stretch/>
        </p:blipFill>
        <p:spPr bwMode="auto">
          <a:xfrm>
            <a:off x="466344" y="450221"/>
            <a:ext cx="7205515" cy="5957557"/>
          </a:xfrm>
          <a:prstGeom prst="rect">
            <a:avLst/>
          </a:prstGeom>
          <a:noFill/>
        </p:spPr>
      </p:pic>
      <p:sp>
        <p:nvSpPr>
          <p:cNvPr id="15" name="Rectangle 1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4594" y="4843002"/>
            <a:ext cx="1351062" cy="1568472"/>
          </a:xfrm>
          <a:prstGeom prst="rect">
            <a:avLst/>
          </a:prstGeom>
          <a:solidFill>
            <a:srgbClr val="504467"/>
          </a:solidFill>
          <a:ln w="25400">
            <a:solidFill>
              <a:srgbClr val="5044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0700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6FDE7B-681A-4CC3-F80B-E57BCDFF422D}"/>
              </a:ext>
            </a:extLst>
          </p:cNvPr>
          <p:cNvSpPr>
            <a:spLocks noGrp="1"/>
          </p:cNvSpPr>
          <p:nvPr>
            <p:ph type="title"/>
          </p:nvPr>
        </p:nvSpPr>
        <p:spPr>
          <a:xfrm>
            <a:off x="3280229" y="559703"/>
            <a:ext cx="7740338" cy="1167495"/>
          </a:xfrm>
        </p:spPr>
        <p:txBody>
          <a:bodyPr vert="horz" lIns="91440" tIns="45720" rIns="91440" bIns="45720" rtlCol="0" anchor="b">
            <a:normAutofit/>
          </a:bodyPr>
          <a:lstStyle/>
          <a:p>
            <a:pPr algn="ctr"/>
            <a:r>
              <a:rPr lang="en-US" sz="4800">
                <a:solidFill>
                  <a:srgbClr val="FFFFFF"/>
                </a:solidFill>
              </a:rPr>
              <a:t>Faculty exchange program </a:t>
            </a:r>
          </a:p>
        </p:txBody>
      </p:sp>
      <p:sp>
        <p:nvSpPr>
          <p:cNvPr id="21" name="Rectangle 20">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MG_20220420_105001.jpg">
            <a:extLst>
              <a:ext uri="{FF2B5EF4-FFF2-40B4-BE49-F238E27FC236}">
                <a16:creationId xmlns:a16="http://schemas.microsoft.com/office/drawing/2014/main" id="{BFB78880-0401-3DA4-40A4-AB9D0C3EDA5D}"/>
              </a:ext>
            </a:extLst>
          </p:cNvPr>
          <p:cNvPicPr>
            <a:picLocks noChangeAspect="1"/>
          </p:cNvPicPr>
          <p:nvPr/>
        </p:nvPicPr>
        <p:blipFill>
          <a:blip r:embed="rId2" cstate="print"/>
          <a:stretch>
            <a:fillRect/>
          </a:stretch>
        </p:blipFill>
        <p:spPr>
          <a:xfrm>
            <a:off x="952232" y="2046514"/>
            <a:ext cx="3179928" cy="322494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7" name="Picture 6" descr="Copy of IMG_20220420_111710 (1).jpg">
            <a:extLst>
              <a:ext uri="{FF2B5EF4-FFF2-40B4-BE49-F238E27FC236}">
                <a16:creationId xmlns:a16="http://schemas.microsoft.com/office/drawing/2014/main" id="{04F321DD-E797-26C4-6958-3C08CA0C40C7}"/>
              </a:ext>
            </a:extLst>
          </p:cNvPr>
          <p:cNvPicPr>
            <a:picLocks noChangeAspect="1"/>
          </p:cNvPicPr>
          <p:nvPr/>
        </p:nvPicPr>
        <p:blipFill>
          <a:blip r:embed="rId3" cstate="print"/>
          <a:stretch>
            <a:fillRect/>
          </a:stretch>
        </p:blipFill>
        <p:spPr>
          <a:xfrm>
            <a:off x="4510584" y="2046514"/>
            <a:ext cx="3179928" cy="3224946"/>
          </a:xfrm>
          <a:prstGeom prst="rect">
            <a:avLst/>
          </a:prstGeom>
        </p:spPr>
      </p:pic>
      <p:pic>
        <p:nvPicPr>
          <p:cNvPr id="6" name="Content Placeholder 5" descr="IMG_20220420_110258.jpg">
            <a:extLst>
              <a:ext uri="{FF2B5EF4-FFF2-40B4-BE49-F238E27FC236}">
                <a16:creationId xmlns:a16="http://schemas.microsoft.com/office/drawing/2014/main" id="{F90C2B5C-DB97-5CEA-A833-9C18A7F15D14}"/>
              </a:ext>
            </a:extLst>
          </p:cNvPr>
          <p:cNvPicPr>
            <a:picLocks noGrp="1" noChangeAspect="1"/>
          </p:cNvPicPr>
          <p:nvPr>
            <p:ph idx="1"/>
          </p:nvPr>
        </p:nvPicPr>
        <p:blipFill>
          <a:blip r:embed="rId4" cstate="print"/>
          <a:stretch>
            <a:fillRect/>
          </a:stretch>
        </p:blipFill>
        <p:spPr>
          <a:xfrm rot="5400000">
            <a:off x="8037331" y="2069024"/>
            <a:ext cx="3224945" cy="3179927"/>
          </a:xfrm>
          <a:prstGeom prst="rect">
            <a:avLst/>
          </a:prstGeom>
          <a:solidFill>
            <a:srgbClr val="FFFFFF">
              <a:shade val="85000"/>
            </a:srgbClr>
          </a:solidFill>
        </p:spPr>
      </p:pic>
      <p:pic>
        <p:nvPicPr>
          <p:cNvPr id="5" name="Picture 1" descr="F:\2019\acharyalogo.png">
            <a:extLst>
              <a:ext uri="{FF2B5EF4-FFF2-40B4-BE49-F238E27FC236}">
                <a16:creationId xmlns:a16="http://schemas.microsoft.com/office/drawing/2014/main" id="{F356E0C0-9B2F-5EA9-2686-87D3EE46A568}"/>
              </a:ext>
            </a:extLst>
          </p:cNvPr>
          <p:cNvPicPr>
            <a:picLocks noChangeAspect="1" noChangeArrowheads="1"/>
          </p:cNvPicPr>
          <p:nvPr/>
        </p:nvPicPr>
        <p:blipFill>
          <a:blip r:embed="rId5" cstate="print"/>
          <a:srcRect/>
          <a:stretch>
            <a:fillRect/>
          </a:stretch>
        </p:blipFill>
        <p:spPr bwMode="auto">
          <a:xfrm>
            <a:off x="80038" y="26542"/>
            <a:ext cx="1186053" cy="1325563"/>
          </a:xfrm>
          <a:prstGeom prst="rect">
            <a:avLst/>
          </a:prstGeom>
          <a:noFill/>
        </p:spPr>
      </p:pic>
    </p:spTree>
    <p:extLst>
      <p:ext uri="{BB962C8B-B14F-4D97-AF65-F5344CB8AC3E}">
        <p14:creationId xmlns:p14="http://schemas.microsoft.com/office/powerpoint/2010/main" val="29121005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BC3FCA0-6855-447A-BD0C-80410E313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581646" y="349664"/>
            <a:ext cx="3639746" cy="1638377"/>
          </a:xfrm>
        </p:spPr>
        <p:txBody>
          <a:bodyPr anchor="b">
            <a:normAutofit/>
          </a:bodyPr>
          <a:lstStyle/>
          <a:p>
            <a:r>
              <a:rPr lang="en-IN" sz="3600" dirty="0"/>
              <a:t>             </a:t>
            </a:r>
            <a:r>
              <a:rPr lang="en-IN" sz="3600" b="1" dirty="0">
                <a:latin typeface="Times New Roman" panose="02020603050405020304" pitchFamily="18" charset="0"/>
                <a:cs typeface="Times New Roman" panose="02020603050405020304" pitchFamily="18" charset="0"/>
              </a:rPr>
              <a:t>   </a:t>
            </a:r>
            <a:r>
              <a:rPr lang="en-IN" sz="3600" dirty="0"/>
              <a:t> </a:t>
            </a:r>
            <a:endParaRPr lang="en-IN" sz="3600" b="1" dirty="0"/>
          </a:p>
        </p:txBody>
      </p:sp>
      <p:sp>
        <p:nvSpPr>
          <p:cNvPr id="8" name="Content Placeholder 7">
            <a:extLst>
              <a:ext uri="{FF2B5EF4-FFF2-40B4-BE49-F238E27FC236}">
                <a16:creationId xmlns:a16="http://schemas.microsoft.com/office/drawing/2014/main" id="{9382FA7A-F876-874D-890D-E6018C00ED75}"/>
              </a:ext>
            </a:extLst>
          </p:cNvPr>
          <p:cNvSpPr>
            <a:spLocks noGrp="1"/>
          </p:cNvSpPr>
          <p:nvPr>
            <p:ph idx="1"/>
          </p:nvPr>
        </p:nvSpPr>
        <p:spPr>
          <a:xfrm>
            <a:off x="587987" y="2620641"/>
            <a:ext cx="3634877" cy="3023702"/>
          </a:xfrm>
        </p:spPr>
        <p:txBody>
          <a:bodyPr anchor="ctr">
            <a:normAutofit/>
          </a:bodyPr>
          <a:lstStyle/>
          <a:p>
            <a:pPr marL="0" indent="0">
              <a:buNone/>
            </a:pPr>
            <a:r>
              <a:rPr lang="de-DE" sz="2400" b="1" dirty="0">
                <a:latin typeface="+mj-lt"/>
                <a:cs typeface="Times New Roman" pitchFamily="18" charset="0"/>
              </a:rPr>
              <a:t>30/03/2022 seminar was conducted on </a:t>
            </a:r>
            <a:r>
              <a:rPr lang="en-US" sz="2400" b="1" dirty="0">
                <a:latin typeface="+mj-lt"/>
                <a:cs typeface="Times New Roman" pitchFamily="18" charset="0"/>
              </a:rPr>
              <a:t>“Let’s </a:t>
            </a:r>
            <a:r>
              <a:rPr lang="en-US" sz="2400" b="1" dirty="0" err="1">
                <a:latin typeface="+mj-lt"/>
                <a:cs typeface="Times New Roman" pitchFamily="18" charset="0"/>
              </a:rPr>
              <a:t>reboosts</a:t>
            </a:r>
            <a:r>
              <a:rPr lang="en-US" sz="2400" b="1" dirty="0">
                <a:latin typeface="+mj-lt"/>
                <a:cs typeface="Times New Roman" pitchFamily="18" charset="0"/>
              </a:rPr>
              <a:t> our teaching strategies” by </a:t>
            </a:r>
            <a:r>
              <a:rPr lang="en-US" sz="2400" b="1" dirty="0" err="1">
                <a:latin typeface="+mj-lt"/>
                <a:cs typeface="Times New Roman" pitchFamily="18" charset="0"/>
              </a:rPr>
              <a:t>Ms.Adelarisa</a:t>
            </a:r>
            <a:endParaRPr lang="en-US" sz="2400" b="1" dirty="0">
              <a:latin typeface="+mj-lt"/>
              <a:cs typeface="Times New Roman" pitchFamily="18" charset="0"/>
            </a:endParaRPr>
          </a:p>
          <a:p>
            <a:pPr>
              <a:buNone/>
            </a:pPr>
            <a:r>
              <a:rPr lang="en-IN" sz="2400" b="1" dirty="0">
                <a:latin typeface="+mj-lt"/>
                <a:cs typeface="Times New Roman" pitchFamily="18" charset="0"/>
              </a:rPr>
              <a:t> </a:t>
            </a:r>
            <a:endParaRPr lang="en-US" sz="1800" b="1" dirty="0">
              <a:latin typeface="+mj-lt"/>
              <a:cs typeface="Times New Roman" pitchFamily="18" charset="0"/>
            </a:endParaRPr>
          </a:p>
        </p:txBody>
      </p:sp>
      <p:sp>
        <p:nvSpPr>
          <p:cNvPr id="31" name="Rectangle 30">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8196" y="399675"/>
            <a:ext cx="239461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halkboard with writing on it&#10;&#10;Description automatically generated with medium confidence"/>
          <p:cNvPicPr/>
          <p:nvPr/>
        </p:nvPicPr>
        <p:blipFill rotWithShape="1">
          <a:blip r:embed="rId2">
            <a:extLst>
              <a:ext uri="{28A0092B-C50C-407E-A947-70E740481C1C}">
                <a14:useLocalDpi xmlns:a14="http://schemas.microsoft.com/office/drawing/2010/main" val="0"/>
              </a:ext>
            </a:extLst>
          </a:blip>
          <a:srcRect l="13202" r="4494"/>
          <a:stretch/>
        </p:blipFill>
        <p:spPr bwMode="auto">
          <a:xfrm>
            <a:off x="9692645" y="596271"/>
            <a:ext cx="1964247" cy="2386584"/>
          </a:xfrm>
          <a:prstGeom prst="rect">
            <a:avLst/>
          </a:prstGeom>
          <a:noFill/>
        </p:spPr>
      </p:pic>
      <p:sp>
        <p:nvSpPr>
          <p:cNvPr id="33" name="Rectangle 3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35D5A6-AB7A-4677-8D44-034515D66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444" y="399675"/>
            <a:ext cx="4417383" cy="580910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F:\2019\acharyalogo.png"/>
          <p:cNvPicPr>
            <a:picLocks noChangeAspect="1" noChangeArrowheads="1"/>
          </p:cNvPicPr>
          <p:nvPr/>
        </p:nvPicPr>
        <p:blipFill rotWithShape="1">
          <a:blip r:embed="rId3" cstate="print"/>
          <a:srcRect l="4016" r="2247"/>
          <a:stretch/>
        </p:blipFill>
        <p:spPr bwMode="auto">
          <a:xfrm>
            <a:off x="5054132" y="596271"/>
            <a:ext cx="3948548" cy="5415909"/>
          </a:xfrm>
          <a:prstGeom prst="rect">
            <a:avLst/>
          </a:prstGeom>
          <a:noFill/>
        </p:spPr>
      </p:pic>
      <p:sp>
        <p:nvSpPr>
          <p:cNvPr id="37" name="Rectangle 36">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8196" y="3429000"/>
            <a:ext cx="239461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website&#10;&#10;Description automatically generated"/>
          <p:cNvPicPr/>
          <p:nvPr/>
        </p:nvPicPr>
        <p:blipFill rotWithShape="1">
          <a:blip r:embed="rId4">
            <a:extLst>
              <a:ext uri="{28A0092B-C50C-407E-A947-70E740481C1C}">
                <a14:useLocalDpi xmlns:a14="http://schemas.microsoft.com/office/drawing/2010/main" val="0"/>
              </a:ext>
            </a:extLst>
          </a:blip>
          <a:srcRect l="33719" r="19985"/>
          <a:stretch/>
        </p:blipFill>
        <p:spPr bwMode="auto">
          <a:xfrm>
            <a:off x="9692640" y="3625596"/>
            <a:ext cx="1964247" cy="2386584"/>
          </a:xfrm>
          <a:prstGeom prst="rect">
            <a:avLst/>
          </a:prstGeom>
          <a:noFill/>
        </p:spPr>
      </p:pic>
      <p:sp>
        <p:nvSpPr>
          <p:cNvPr id="39" name="Rectangle 3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67412"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57425" y="1612903"/>
            <a:ext cx="7734300" cy="907941"/>
          </a:xfrm>
          <a:prstGeom prst="rect">
            <a:avLst/>
          </a:prstGeom>
        </p:spPr>
        <p:txBody>
          <a:bodyPr wrap="square">
            <a:spAutoFit/>
          </a:bodyPr>
          <a:lstStyle/>
          <a:p>
            <a:pPr>
              <a:spcAft>
                <a:spcPts val="600"/>
              </a:spcAft>
            </a:pPr>
            <a:endParaRPr lang="en-US" sz="2400">
              <a:hlinkClick r:id="rId5"/>
            </a:endParaRPr>
          </a:p>
          <a:p>
            <a:pPr>
              <a:spcAft>
                <a:spcPts val="600"/>
              </a:spcAft>
            </a:pPr>
            <a:endParaRPr lang="en-US" sz="2400"/>
          </a:p>
        </p:txBody>
      </p:sp>
    </p:spTree>
    <p:extLst>
      <p:ext uri="{BB962C8B-B14F-4D97-AF65-F5344CB8AC3E}">
        <p14:creationId xmlns:p14="http://schemas.microsoft.com/office/powerpoint/2010/main" val="3321661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F8C3A4-5877-2AB7-F16E-A86C9145CBDA}"/>
              </a:ext>
            </a:extLst>
          </p:cNvPr>
          <p:cNvSpPr>
            <a:spLocks noGrp="1"/>
          </p:cNvSpPr>
          <p:nvPr>
            <p:ph type="title"/>
          </p:nvPr>
        </p:nvSpPr>
        <p:spPr>
          <a:xfrm>
            <a:off x="838200" y="4440602"/>
            <a:ext cx="3300663" cy="1645920"/>
          </a:xfrm>
          <a:prstGeom prst="ellipse">
            <a:avLst/>
          </a:prstGeom>
        </p:spPr>
        <p:txBody>
          <a:bodyPr vert="horz" lIns="91440" tIns="45720" rIns="91440" bIns="45720" rtlCol="0" anchor="ctr">
            <a:normAutofit fontScale="90000"/>
          </a:bodyPr>
          <a:lstStyle/>
          <a:p>
            <a:r>
              <a:rPr lang="en-US" sz="2400" b="1" dirty="0"/>
              <a:t>Faculty Development Programme Report</a:t>
            </a:r>
          </a:p>
        </p:txBody>
      </p:sp>
      <p:pic>
        <p:nvPicPr>
          <p:cNvPr id="12" name="Picture 11">
            <a:extLst>
              <a:ext uri="{FF2B5EF4-FFF2-40B4-BE49-F238E27FC236}">
                <a16:creationId xmlns:a16="http://schemas.microsoft.com/office/drawing/2014/main" id="{CD76620C-AA08-2FBD-53FF-015B51F68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305" y="365760"/>
            <a:ext cx="1792667" cy="3639935"/>
          </a:xfrm>
          <a:prstGeom prst="rect">
            <a:avLst/>
          </a:prstGeom>
        </p:spPr>
      </p:pic>
      <p:pic>
        <p:nvPicPr>
          <p:cNvPr id="5" name="Picture 1" descr="F:\2019\acharyalogo.png">
            <a:extLst>
              <a:ext uri="{FF2B5EF4-FFF2-40B4-BE49-F238E27FC236}">
                <a16:creationId xmlns:a16="http://schemas.microsoft.com/office/drawing/2014/main" id="{AE4C41FA-C667-7599-B687-868F2DB2119B}"/>
              </a:ext>
            </a:extLst>
          </p:cNvPr>
          <p:cNvPicPr>
            <a:picLocks noChangeAspect="1" noChangeArrowheads="1"/>
          </p:cNvPicPr>
          <p:nvPr/>
        </p:nvPicPr>
        <p:blipFill>
          <a:blip r:embed="rId3" cstate="print"/>
          <a:stretch>
            <a:fillRect/>
          </a:stretch>
        </p:blipFill>
        <p:spPr bwMode="auto">
          <a:xfrm>
            <a:off x="4722851" y="365759"/>
            <a:ext cx="2830575" cy="3639312"/>
          </a:xfrm>
          <a:prstGeom prst="rect">
            <a:avLst/>
          </a:prstGeom>
          <a:noFill/>
        </p:spPr>
      </p:pic>
      <p:pic>
        <p:nvPicPr>
          <p:cNvPr id="10" name="Picture 9">
            <a:extLst>
              <a:ext uri="{FF2B5EF4-FFF2-40B4-BE49-F238E27FC236}">
                <a16:creationId xmlns:a16="http://schemas.microsoft.com/office/drawing/2014/main" id="{1671F0A0-72FC-6A7B-2CE4-B32F67E64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415" y="859169"/>
            <a:ext cx="3584448" cy="2652491"/>
          </a:xfrm>
          <a:prstGeom prst="rect">
            <a:avLst/>
          </a:prstGeom>
        </p:spPr>
      </p:pic>
      <p:sp>
        <p:nvSpPr>
          <p:cNvPr id="30" name="Rectangle 29">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6EA0F5F-F692-1EBD-2659-4FAA920D3C05}"/>
              </a:ext>
            </a:extLst>
          </p:cNvPr>
          <p:cNvSpPr txBox="1"/>
          <p:nvPr/>
        </p:nvSpPr>
        <p:spPr>
          <a:xfrm>
            <a:off x="4578824" y="4440602"/>
            <a:ext cx="6860184" cy="1645920"/>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lang="en-US" sz="3200" dirty="0"/>
              <a:t>R</a:t>
            </a:r>
            <a:r>
              <a:rPr kumimoji="0" lang="en-US" sz="3200" i="0" u="none" strike="noStrike" cap="none" spc="0" normalizeH="0" baseline="0" noProof="0" dirty="0" err="1">
                <a:ln>
                  <a:noFill/>
                </a:ln>
                <a:effectLst/>
                <a:uLnTx/>
                <a:uFillTx/>
              </a:rPr>
              <a:t>eboot</a:t>
            </a:r>
            <a:r>
              <a:rPr kumimoji="0" lang="en-US" sz="3200" i="0" u="none" strike="noStrike" cap="none" spc="0" normalizeH="0" baseline="0" noProof="0" dirty="0">
                <a:ln>
                  <a:noFill/>
                </a:ln>
                <a:effectLst/>
                <a:uLnTx/>
                <a:uFillTx/>
              </a:rPr>
              <a:t> your life date: 4</a:t>
            </a:r>
            <a:r>
              <a:rPr kumimoji="0" lang="en-US" sz="3200" i="0" u="none" strike="noStrike" cap="none" spc="0" normalizeH="0" baseline="30000" noProof="0" dirty="0">
                <a:ln>
                  <a:noFill/>
                </a:ln>
                <a:effectLst/>
                <a:uLnTx/>
                <a:uFillTx/>
              </a:rPr>
              <a:t>th </a:t>
            </a:r>
            <a:r>
              <a:rPr kumimoji="0" lang="en-US" sz="3200" i="0" u="none" strike="noStrike" cap="none" spc="0" normalizeH="0" baseline="0" noProof="0" dirty="0">
                <a:ln>
                  <a:noFill/>
                </a:ln>
                <a:effectLst/>
                <a:uLnTx/>
                <a:uFillTx/>
              </a:rPr>
              <a:t>September 2021</a:t>
            </a:r>
          </a:p>
        </p:txBody>
      </p:sp>
    </p:spTree>
    <p:extLst>
      <p:ext uri="{BB962C8B-B14F-4D97-AF65-F5344CB8AC3E}">
        <p14:creationId xmlns:p14="http://schemas.microsoft.com/office/powerpoint/2010/main" val="3192827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C34D60-4FAE-8E3A-BED3-EA39877ACD6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marL="0" marR="0" algn="ctr">
              <a:spcAft>
                <a:spcPts val="0"/>
              </a:spcAft>
            </a:pPr>
            <a:r>
              <a:rPr lang="en-US" sz="4600" b="1">
                <a:effectLst/>
              </a:rPr>
              <a:t>webinar report</a:t>
            </a:r>
            <a:r>
              <a:rPr lang="en-US" sz="4600" b="1"/>
              <a:t> </a:t>
            </a:r>
            <a:r>
              <a:rPr lang="en-US" sz="4600" b="1">
                <a:effectLst/>
              </a:rPr>
              <a:t>o leadership in crisis</a:t>
            </a:r>
            <a:br>
              <a:rPr lang="en-US" sz="4600">
                <a:effectLst/>
              </a:rPr>
            </a:br>
            <a:r>
              <a:rPr lang="en-US" sz="4600" b="1">
                <a:effectLst/>
              </a:rPr>
              <a:t>27</a:t>
            </a:r>
            <a:r>
              <a:rPr lang="en-US" sz="4600" b="1" baseline="30000">
                <a:effectLst/>
              </a:rPr>
              <a:t>th </a:t>
            </a:r>
            <a:r>
              <a:rPr lang="en-US" sz="4600" b="1">
                <a:effectLst/>
              </a:rPr>
              <a:t> </a:t>
            </a:r>
            <a:r>
              <a:rPr lang="en-US" sz="4600" b="1"/>
              <a:t>N</a:t>
            </a:r>
            <a:r>
              <a:rPr lang="en-US" sz="4600" b="1">
                <a:effectLst/>
              </a:rPr>
              <a:t>ovember 2021 </a:t>
            </a:r>
            <a:endParaRPr lang="en-US" sz="4600"/>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6AE324-CEBE-00BF-075E-09E31DF493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10" y="2642616"/>
            <a:ext cx="4085875" cy="3605784"/>
          </a:xfrm>
          <a:prstGeom prst="rect">
            <a:avLst/>
          </a:prstGeom>
        </p:spPr>
      </p:pic>
      <p:pic>
        <p:nvPicPr>
          <p:cNvPr id="7" name="Picture 6">
            <a:extLst>
              <a:ext uri="{FF2B5EF4-FFF2-40B4-BE49-F238E27FC236}">
                <a16:creationId xmlns:a16="http://schemas.microsoft.com/office/drawing/2014/main" id="{020C7431-F619-32F2-1EC7-557999AB5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496" y="2957688"/>
            <a:ext cx="5614416" cy="2975639"/>
          </a:xfrm>
          <a:prstGeom prst="rect">
            <a:avLst/>
          </a:prstGeom>
        </p:spPr>
      </p:pic>
      <p:pic>
        <p:nvPicPr>
          <p:cNvPr id="5" name="Picture 1" descr="F:\2019\acharyalogo.png">
            <a:extLst>
              <a:ext uri="{FF2B5EF4-FFF2-40B4-BE49-F238E27FC236}">
                <a16:creationId xmlns:a16="http://schemas.microsoft.com/office/drawing/2014/main" id="{CA2E4C8D-459C-BB8E-4E3F-02D73FC53936}"/>
              </a:ext>
            </a:extLst>
          </p:cNvPr>
          <p:cNvPicPr>
            <a:picLocks noChangeAspect="1" noChangeArrowheads="1"/>
          </p:cNvPicPr>
          <p:nvPr/>
        </p:nvPicPr>
        <p:blipFill>
          <a:blip r:embed="rId4" cstate="print"/>
          <a:srcRect/>
          <a:stretch>
            <a:fillRect/>
          </a:stretch>
        </p:blipFill>
        <p:spPr bwMode="auto">
          <a:xfrm>
            <a:off x="145142" y="0"/>
            <a:ext cx="986971" cy="1114250"/>
          </a:xfrm>
          <a:prstGeom prst="rect">
            <a:avLst/>
          </a:prstGeom>
          <a:noFill/>
        </p:spPr>
      </p:pic>
    </p:spTree>
    <p:extLst>
      <p:ext uri="{BB962C8B-B14F-4D97-AF65-F5344CB8AC3E}">
        <p14:creationId xmlns:p14="http://schemas.microsoft.com/office/powerpoint/2010/main" val="103146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extBox 5">
            <a:extLst>
              <a:ext uri="{FF2B5EF4-FFF2-40B4-BE49-F238E27FC236}">
                <a16:creationId xmlns:a16="http://schemas.microsoft.com/office/drawing/2014/main" id="{ADFEEC23-C987-46D3-9314-52A06A82EE11}"/>
              </a:ext>
            </a:extLst>
          </p:cNvPr>
          <p:cNvGraphicFramePr/>
          <p:nvPr/>
        </p:nvGraphicFramePr>
        <p:xfrm>
          <a:off x="1518080" y="221942"/>
          <a:ext cx="10263438" cy="6355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57212F8-AAF7-4B9A-91AD-C585FFCC33D9}"/>
              </a:ext>
            </a:extLst>
          </p:cNvPr>
          <p:cNvPicPr>
            <a:picLocks noChangeAspect="1"/>
          </p:cNvPicPr>
          <p:nvPr/>
        </p:nvPicPr>
        <p:blipFill>
          <a:blip r:embed="rId7"/>
          <a:stretch>
            <a:fillRect/>
          </a:stretch>
        </p:blipFill>
        <p:spPr>
          <a:xfrm>
            <a:off x="91672" y="-13967"/>
            <a:ext cx="1079086" cy="1390008"/>
          </a:xfrm>
          <a:prstGeom prst="rect">
            <a:avLst/>
          </a:prstGeom>
        </p:spPr>
      </p:pic>
    </p:spTree>
    <p:extLst>
      <p:ext uri="{BB962C8B-B14F-4D97-AF65-F5344CB8AC3E}">
        <p14:creationId xmlns:p14="http://schemas.microsoft.com/office/powerpoint/2010/main" val="25414726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0394FE2-BDDA-4ECE-B320-81AE19E9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0625AAC5-802A-4197-8804-2B78FF65C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823BB90-9F48-5806-CA30-43C73A7B8279}"/>
              </a:ext>
            </a:extLst>
          </p:cNvPr>
          <p:cNvSpPr txBox="1"/>
          <p:nvPr/>
        </p:nvSpPr>
        <p:spPr>
          <a:xfrm>
            <a:off x="2103120" y="310896"/>
            <a:ext cx="7982712" cy="868680"/>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lang="en-US" sz="2800" b="1" kern="1200">
                <a:solidFill>
                  <a:schemeClr val="tx1"/>
                </a:solidFill>
                <a:latin typeface="+mj-lt"/>
                <a:ea typeface="+mj-ea"/>
                <a:cs typeface="+mj-cs"/>
              </a:rPr>
              <a:t>F</a:t>
            </a:r>
            <a:r>
              <a:rPr kumimoji="0" lang="en-US" sz="2800" b="1" i="0" u="none" strike="noStrike" kern="1200" cap="none" spc="0" normalizeH="0" baseline="0" noProof="0">
                <a:ln>
                  <a:noFill/>
                </a:ln>
                <a:solidFill>
                  <a:schemeClr val="tx1"/>
                </a:solidFill>
                <a:effectLst/>
                <a:uLnTx/>
                <a:uFillTx/>
                <a:latin typeface="+mj-lt"/>
                <a:ea typeface="+mj-ea"/>
                <a:cs typeface="+mj-cs"/>
              </a:rPr>
              <a:t>aculty</a:t>
            </a:r>
            <a:r>
              <a:rPr kumimoji="0" lang="en-US" sz="2800" b="1" i="0" u="none" strike="noStrike" kern="1200" cap="none" spc="-25" normalizeH="0" baseline="0" noProof="0">
                <a:ln>
                  <a:noFill/>
                </a:ln>
                <a:solidFill>
                  <a:schemeClr val="tx1"/>
                </a:solidFill>
                <a:effectLst/>
                <a:uLnTx/>
                <a:uFillTx/>
                <a:latin typeface="+mj-lt"/>
                <a:ea typeface="+mj-ea"/>
                <a:cs typeface="+mj-cs"/>
              </a:rPr>
              <a:t> </a:t>
            </a:r>
            <a:r>
              <a:rPr kumimoji="0" lang="en-US" sz="2800" b="1" i="0" u="none" strike="noStrike" kern="1200" cap="none" spc="0" normalizeH="0" baseline="0" noProof="0">
                <a:ln>
                  <a:noFill/>
                </a:ln>
                <a:solidFill>
                  <a:schemeClr val="tx1"/>
                </a:solidFill>
                <a:effectLst/>
                <a:uLnTx/>
                <a:uFillTx/>
                <a:latin typeface="+mj-lt"/>
                <a:ea typeface="+mj-ea"/>
                <a:cs typeface="+mj-cs"/>
              </a:rPr>
              <a:t>preparedness</a:t>
            </a:r>
            <a:r>
              <a:rPr kumimoji="0" lang="en-US" sz="2800" b="1" i="0" u="none" strike="noStrike" kern="1200" cap="none" spc="-5" normalizeH="0" baseline="0" noProof="0">
                <a:ln>
                  <a:noFill/>
                </a:ln>
                <a:solidFill>
                  <a:schemeClr val="tx1"/>
                </a:solidFill>
                <a:effectLst/>
                <a:uLnTx/>
                <a:uFillTx/>
                <a:latin typeface="+mj-lt"/>
                <a:ea typeface="+mj-ea"/>
                <a:cs typeface="+mj-cs"/>
              </a:rPr>
              <a:t> </a:t>
            </a:r>
            <a:r>
              <a:rPr kumimoji="0" lang="en-US" sz="2800" b="1" i="0" u="none" strike="noStrike" kern="1200" cap="none" spc="0" normalizeH="0" baseline="0" noProof="0">
                <a:ln>
                  <a:noFill/>
                </a:ln>
                <a:solidFill>
                  <a:schemeClr val="tx1"/>
                </a:solidFill>
                <a:effectLst/>
                <a:uLnTx/>
                <a:uFillTx/>
                <a:latin typeface="+mj-lt"/>
                <a:ea typeface="+mj-ea"/>
                <a:cs typeface="+mj-cs"/>
              </a:rPr>
              <a:t>programme</a:t>
            </a:r>
            <a:r>
              <a:rPr kumimoji="0" lang="en-US" sz="2800" b="1" i="0" u="none" strike="noStrike" kern="1200" cap="none" spc="-25" normalizeH="0" baseline="0" noProof="0">
                <a:ln>
                  <a:noFill/>
                </a:ln>
                <a:solidFill>
                  <a:schemeClr val="tx1"/>
                </a:solidFill>
                <a:effectLst/>
                <a:uLnTx/>
                <a:uFillTx/>
                <a:latin typeface="+mj-lt"/>
                <a:ea typeface="+mj-ea"/>
                <a:cs typeface="+mj-cs"/>
              </a:rPr>
              <a:t> </a:t>
            </a:r>
            <a:br>
              <a:rPr kumimoji="0" lang="en-US" sz="2800" b="1" i="0" u="none" strike="noStrike" kern="1200" cap="none" spc="-25" normalizeH="0" baseline="0" noProof="0">
                <a:ln>
                  <a:noFill/>
                </a:ln>
                <a:solidFill>
                  <a:schemeClr val="tx1"/>
                </a:solidFill>
                <a:effectLst/>
                <a:uLnTx/>
                <a:uFillTx/>
                <a:latin typeface="+mj-lt"/>
                <a:ea typeface="+mj-ea"/>
                <a:cs typeface="+mj-cs"/>
              </a:rPr>
            </a:br>
            <a:endParaRPr kumimoji="0" lang="en-US" sz="2800" b="0" i="0" u="none" strike="noStrike" kern="1200" cap="none" spc="0" normalizeH="0" baseline="0" noProof="0">
              <a:ln>
                <a:noFill/>
              </a:ln>
              <a:solidFill>
                <a:schemeClr val="tx1"/>
              </a:solidFill>
              <a:effectLst/>
              <a:uLnTx/>
              <a:uFillTx/>
              <a:latin typeface="+mj-lt"/>
              <a:ea typeface="+mj-ea"/>
              <a:cs typeface="+mj-cs"/>
            </a:endParaRPr>
          </a:p>
        </p:txBody>
      </p:sp>
      <p:sp>
        <p:nvSpPr>
          <p:cNvPr id="34" name="Rectangle: Rounded Corners 33">
            <a:extLst>
              <a:ext uri="{FF2B5EF4-FFF2-40B4-BE49-F238E27FC236}">
                <a16:creationId xmlns:a16="http://schemas.microsoft.com/office/drawing/2014/main" id="{A1B139DD-0E8D-42FA-9171-C5F001754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4" name="image6.jpeg">
            <a:extLst>
              <a:ext uri="{FF2B5EF4-FFF2-40B4-BE49-F238E27FC236}">
                <a16:creationId xmlns:a16="http://schemas.microsoft.com/office/drawing/2014/main" id="{70E95909-0258-68A0-49F7-A06BA7D1137C}"/>
              </a:ext>
            </a:extLst>
          </p:cNvPr>
          <p:cNvPicPr>
            <a:picLocks noChangeAspect="1"/>
          </p:cNvPicPr>
          <p:nvPr/>
        </p:nvPicPr>
        <p:blipFill rotWithShape="1">
          <a:blip r:embed="rId2" cstate="print"/>
          <a:srcRect l="10525"/>
          <a:stretch/>
        </p:blipFill>
        <p:spPr>
          <a:xfrm>
            <a:off x="419830" y="2128345"/>
            <a:ext cx="5577840" cy="4083269"/>
          </a:xfrm>
          <a:prstGeom prst="rect">
            <a:avLst/>
          </a:prstGeom>
        </p:spPr>
      </p:pic>
      <p:pic>
        <p:nvPicPr>
          <p:cNvPr id="5" name="image8.jpeg">
            <a:extLst>
              <a:ext uri="{FF2B5EF4-FFF2-40B4-BE49-F238E27FC236}">
                <a16:creationId xmlns:a16="http://schemas.microsoft.com/office/drawing/2014/main" id="{A5B0599C-7A42-0B30-9AF6-7632E9673430}"/>
              </a:ext>
            </a:extLst>
          </p:cNvPr>
          <p:cNvPicPr>
            <a:picLocks noChangeAspect="1"/>
          </p:cNvPicPr>
          <p:nvPr/>
        </p:nvPicPr>
        <p:blipFill rotWithShape="1">
          <a:blip r:embed="rId3" cstate="print"/>
          <a:srcRect r="5824" b="3"/>
          <a:stretch/>
        </p:blipFill>
        <p:spPr>
          <a:xfrm>
            <a:off x="6194332" y="2128367"/>
            <a:ext cx="5577840" cy="4086603"/>
          </a:xfrm>
          <a:prstGeom prst="rect">
            <a:avLst/>
          </a:prstGeom>
        </p:spPr>
      </p:pic>
      <p:pic>
        <p:nvPicPr>
          <p:cNvPr id="9" name="Picture 1" descr="F:\2019\acharyalogo.png">
            <a:extLst>
              <a:ext uri="{FF2B5EF4-FFF2-40B4-BE49-F238E27FC236}">
                <a16:creationId xmlns:a16="http://schemas.microsoft.com/office/drawing/2014/main" id="{60BFE743-799A-2EF3-59DB-FD6277B7910A}"/>
              </a:ext>
            </a:extLst>
          </p:cNvPr>
          <p:cNvPicPr>
            <a:picLocks noChangeAspect="1" noChangeArrowheads="1"/>
          </p:cNvPicPr>
          <p:nvPr/>
        </p:nvPicPr>
        <p:blipFill>
          <a:blip r:embed="rId4" cstate="print"/>
          <a:srcRect/>
          <a:stretch>
            <a:fillRect/>
          </a:stretch>
        </p:blipFill>
        <p:spPr bwMode="auto">
          <a:xfrm>
            <a:off x="0" y="0"/>
            <a:ext cx="1161143" cy="1354667"/>
          </a:xfrm>
          <a:prstGeom prst="rect">
            <a:avLst/>
          </a:prstGeom>
          <a:noFill/>
        </p:spPr>
      </p:pic>
    </p:spTree>
    <p:extLst>
      <p:ext uri="{BB962C8B-B14F-4D97-AF65-F5344CB8AC3E}">
        <p14:creationId xmlns:p14="http://schemas.microsoft.com/office/powerpoint/2010/main" val="37922919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9BEE1-707C-E1F9-D3F6-F042D579EE1B}"/>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4200" i="1" dirty="0">
                <a:effectLst/>
              </a:rPr>
              <a:t>“</a:t>
            </a:r>
            <a:r>
              <a:rPr lang="en-US" sz="4200" dirty="0">
                <a:effectLst/>
              </a:rPr>
              <a:t>Insight on Quality in health care on 13/05/2022</a:t>
            </a:r>
            <a:endParaRPr lang="en-US" sz="4200" dirty="0"/>
          </a:p>
        </p:txBody>
      </p:sp>
      <p:pic>
        <p:nvPicPr>
          <p:cNvPr id="7" name="Picture 6">
            <a:extLst>
              <a:ext uri="{FF2B5EF4-FFF2-40B4-BE49-F238E27FC236}">
                <a16:creationId xmlns:a16="http://schemas.microsoft.com/office/drawing/2014/main" id="{C9B7A513-1271-93C1-719C-9FC6EFD35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1946" y="1040615"/>
            <a:ext cx="3529109" cy="2646831"/>
          </a:xfrm>
          <a:prstGeom prst="rect">
            <a:avLst/>
          </a:prstGeom>
          <a:noFill/>
        </p:spPr>
      </p:pic>
      <p:pic>
        <p:nvPicPr>
          <p:cNvPr id="5" name="Picture 1" descr="F:\2019\acharyalogo.png">
            <a:extLst>
              <a:ext uri="{FF2B5EF4-FFF2-40B4-BE49-F238E27FC236}">
                <a16:creationId xmlns:a16="http://schemas.microsoft.com/office/drawing/2014/main" id="{C31A8E4C-19FF-08A2-8444-A6285001C401}"/>
              </a:ext>
            </a:extLst>
          </p:cNvPr>
          <p:cNvPicPr>
            <a:picLocks noChangeAspect="1" noChangeArrowheads="1"/>
          </p:cNvPicPr>
          <p:nvPr/>
        </p:nvPicPr>
        <p:blipFill>
          <a:blip r:embed="rId3" cstate="print"/>
          <a:stretch>
            <a:fillRect/>
          </a:stretch>
        </p:blipFill>
        <p:spPr bwMode="auto">
          <a:xfrm>
            <a:off x="4627977" y="476573"/>
            <a:ext cx="2936045" cy="3774916"/>
          </a:xfrm>
          <a:prstGeom prst="rect">
            <a:avLst/>
          </a:prstGeom>
          <a:noFill/>
        </p:spPr>
      </p:pic>
      <p:pic>
        <p:nvPicPr>
          <p:cNvPr id="6" name="Picture 5">
            <a:extLst>
              <a:ext uri="{FF2B5EF4-FFF2-40B4-BE49-F238E27FC236}">
                <a16:creationId xmlns:a16="http://schemas.microsoft.com/office/drawing/2014/main" id="{D118F0A7-8641-15EB-9C56-A12B79278D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153400" y="1031293"/>
            <a:ext cx="3553968" cy="2665476"/>
          </a:xfrm>
          <a:prstGeom prst="rect">
            <a:avLst/>
          </a:prstGeom>
          <a:noFill/>
        </p:spPr>
      </p:pic>
      <p:cxnSp>
        <p:nvCxnSpPr>
          <p:cNvPr id="12" name="Straight Connector 11">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659E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4063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CAA7AF6-D7CF-08AD-CD97-49422F3835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738" r="2" b="15987"/>
          <a:stretch/>
        </p:blipFill>
        <p:spPr bwMode="auto">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p:spPr>
      </p:pic>
      <p:pic>
        <p:nvPicPr>
          <p:cNvPr id="8" name="Picture 7">
            <a:extLst>
              <a:ext uri="{FF2B5EF4-FFF2-40B4-BE49-F238E27FC236}">
                <a16:creationId xmlns:a16="http://schemas.microsoft.com/office/drawing/2014/main" id="{D07ADA35-FCBC-3197-BF11-A5B6AE4E69AC}"/>
              </a:ext>
            </a:extLst>
          </p:cNvPr>
          <p:cNvPicPr>
            <a:picLocks noChangeAspect="1"/>
          </p:cNvPicPr>
          <p:nvPr/>
        </p:nvPicPr>
        <p:blipFill rotWithShape="1">
          <a:blip r:embed="rId3">
            <a:extLst>
              <a:ext uri="{28A0092B-C50C-407E-A947-70E740481C1C}">
                <a14:useLocalDpi xmlns:a14="http://schemas.microsoft.com/office/drawing/2010/main" val="0"/>
              </a:ext>
            </a:extLst>
          </a:blip>
          <a:srcRect t="28633" r="-1" b="7293"/>
          <a:stretch/>
        </p:blipFill>
        <p:spPr bwMode="auto">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p:spPr>
      </p:pic>
      <p:pic>
        <p:nvPicPr>
          <p:cNvPr id="7" name="Picture 6">
            <a:extLst>
              <a:ext uri="{FF2B5EF4-FFF2-40B4-BE49-F238E27FC236}">
                <a16:creationId xmlns:a16="http://schemas.microsoft.com/office/drawing/2014/main" id="{F7EFE20E-D366-5835-F6C0-B93873C51D53}"/>
              </a:ext>
            </a:extLst>
          </p:cNvPr>
          <p:cNvPicPr>
            <a:picLocks noChangeAspect="1"/>
          </p:cNvPicPr>
          <p:nvPr/>
        </p:nvPicPr>
        <p:blipFill rotWithShape="1">
          <a:blip r:embed="rId4">
            <a:extLst>
              <a:ext uri="{28A0092B-C50C-407E-A947-70E740481C1C}">
                <a14:useLocalDpi xmlns:a14="http://schemas.microsoft.com/office/drawing/2010/main" val="0"/>
              </a:ext>
            </a:extLst>
          </a:blip>
          <a:srcRect t="24298" r="-1" b="26132"/>
          <a:stretch/>
        </p:blipFill>
        <p:spPr bwMode="auto">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p:spPr>
      </p:pic>
      <p:sp>
        <p:nvSpPr>
          <p:cNvPr id="2" name="Title 1">
            <a:extLst>
              <a:ext uri="{FF2B5EF4-FFF2-40B4-BE49-F238E27FC236}">
                <a16:creationId xmlns:a16="http://schemas.microsoft.com/office/drawing/2014/main" id="{D9209CF7-045F-D584-8F3A-895088FAF99F}"/>
              </a:ext>
            </a:extLst>
          </p:cNvPr>
          <p:cNvSpPr>
            <a:spLocks noGrp="1"/>
          </p:cNvSpPr>
          <p:nvPr>
            <p:ph type="title"/>
          </p:nvPr>
        </p:nvSpPr>
        <p:spPr>
          <a:xfrm>
            <a:off x="6343650" y="3996130"/>
            <a:ext cx="5505814" cy="1576910"/>
          </a:xfrm>
        </p:spPr>
        <p:txBody>
          <a:bodyPr vert="horz" lIns="91440" tIns="45720" rIns="91440" bIns="45720" rtlCol="0" anchor="b">
            <a:normAutofit/>
          </a:bodyPr>
          <a:lstStyle/>
          <a:p>
            <a:r>
              <a:rPr lang="en-US" b="1" kern="1200">
                <a:solidFill>
                  <a:schemeClr val="tx1"/>
                </a:solidFill>
                <a:effectLst/>
                <a:latin typeface="+mj-lt"/>
                <a:ea typeface="+mj-ea"/>
                <a:cs typeface="+mj-cs"/>
              </a:rPr>
              <a:t>International Nurse’s </a:t>
            </a:r>
            <a:r>
              <a:rPr lang="en-US" b="1" kern="1200">
                <a:solidFill>
                  <a:schemeClr val="tx1"/>
                </a:solidFill>
                <a:latin typeface="+mj-lt"/>
                <a:ea typeface="+mj-ea"/>
                <a:cs typeface="+mj-cs"/>
              </a:rPr>
              <a:t>D</a:t>
            </a:r>
            <a:r>
              <a:rPr lang="en-US" b="1" kern="1200">
                <a:solidFill>
                  <a:schemeClr val="tx1"/>
                </a:solidFill>
                <a:effectLst/>
                <a:latin typeface="+mj-lt"/>
                <a:ea typeface="+mj-ea"/>
                <a:cs typeface="+mj-cs"/>
              </a:rPr>
              <a:t>ay on 1205/2022</a:t>
            </a:r>
            <a:endParaRPr lang="en-US" kern="1200">
              <a:solidFill>
                <a:schemeClr val="tx1"/>
              </a:solidFill>
              <a:latin typeface="+mj-lt"/>
              <a:ea typeface="+mj-ea"/>
              <a:cs typeface="+mj-cs"/>
            </a:endParaRPr>
          </a:p>
        </p:txBody>
      </p:sp>
      <p:pic>
        <p:nvPicPr>
          <p:cNvPr id="5" name="Picture 1" descr="F:\2019\acharyalogo.png">
            <a:extLst>
              <a:ext uri="{FF2B5EF4-FFF2-40B4-BE49-F238E27FC236}">
                <a16:creationId xmlns:a16="http://schemas.microsoft.com/office/drawing/2014/main" id="{E533E83E-11B6-C768-9295-83EB2672FEB9}"/>
              </a:ext>
            </a:extLst>
          </p:cNvPr>
          <p:cNvPicPr>
            <a:picLocks noChangeAspect="1" noChangeArrowheads="1"/>
          </p:cNvPicPr>
          <p:nvPr/>
        </p:nvPicPr>
        <p:blipFill>
          <a:blip r:embed="rId5" cstate="print"/>
          <a:srcRect/>
          <a:stretch>
            <a:fillRect/>
          </a:stretch>
        </p:blipFill>
        <p:spPr bwMode="auto">
          <a:xfrm>
            <a:off x="123186" y="0"/>
            <a:ext cx="1110528" cy="1221917"/>
          </a:xfrm>
          <a:prstGeom prst="rect">
            <a:avLst/>
          </a:prstGeom>
          <a:noFill/>
        </p:spPr>
      </p:pic>
    </p:spTree>
    <p:extLst>
      <p:ext uri="{BB962C8B-B14F-4D97-AF65-F5344CB8AC3E}">
        <p14:creationId xmlns:p14="http://schemas.microsoft.com/office/powerpoint/2010/main" val="39261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175A65-42BE-4FDF-8AD0-5AC1CB9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Users\ADMIN\AppData\Local\Microsoft\Windows\INetCache\Content.Word\IMG-20220512-WA0035.jpg"/>
          <p:cNvPicPr/>
          <p:nvPr/>
        </p:nvPicPr>
        <p:blipFill rotWithShape="1">
          <a:blip r:embed="rId2">
            <a:alphaModFix amt="40000"/>
            <a:extLst>
              <a:ext uri="{28A0092B-C50C-407E-A947-70E740481C1C}">
                <a14:useLocalDpi xmlns:a14="http://schemas.microsoft.com/office/drawing/2010/main" val="0"/>
              </a:ext>
            </a:extLst>
          </a:blip>
          <a:srcRect t="11573" b="13408"/>
          <a:stretch/>
        </p:blipFill>
        <p:spPr bwMode="auto">
          <a:xfrm>
            <a:off x="20" y="-3"/>
            <a:ext cx="12188762" cy="6858000"/>
          </a:xfrm>
          <a:prstGeom prst="rect">
            <a:avLst/>
          </a:prstGeom>
          <a:noFill/>
        </p:spPr>
      </p:pic>
      <p:pic>
        <p:nvPicPr>
          <p:cNvPr id="10" name="Picture 9" descr="C:\Users\ADMIN\AppData\Local\Microsoft\Windows\INetCache\Content.Word\IMG-20220512-WA0019.jpg"/>
          <p:cNvPicPr/>
          <p:nvPr/>
        </p:nvPicPr>
        <p:blipFill rotWithShape="1">
          <a:blip r:embed="rId3" cstate="print">
            <a:extLst>
              <a:ext uri="{28A0092B-C50C-407E-A947-70E740481C1C}">
                <a14:useLocalDpi xmlns:a14="http://schemas.microsoft.com/office/drawing/2010/main" val="0"/>
              </a:ext>
            </a:extLst>
          </a:blip>
          <a:srcRect l="3715" r="6313"/>
          <a:stretch/>
        </p:blipFill>
        <p:spPr bwMode="auto">
          <a:xfrm>
            <a:off x="4406845" y="6"/>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p:spPr>
      </p:pic>
      <p:pic>
        <p:nvPicPr>
          <p:cNvPr id="9" name="Content Placeholder 8" descr="C:\Users\ADMIN\AppData\Local\Microsoft\Windows\INetCache\Content.Word\IMG-20220512-WA0018.jpg"/>
          <p:cNvPicPr>
            <a:picLocks noGrp="1"/>
          </p:cNvPicPr>
          <p:nvPr>
            <p:ph idx="1"/>
          </p:nvPr>
        </p:nvPicPr>
        <p:blipFill rotWithShape="1">
          <a:blip r:embed="rId4" cstate="print">
            <a:extLst>
              <a:ext uri="{28A0092B-C50C-407E-A947-70E740481C1C}">
                <a14:useLocalDpi xmlns:a14="http://schemas.microsoft.com/office/drawing/2010/main" val="0"/>
              </a:ext>
            </a:extLst>
          </a:blip>
          <a:srcRect t="9079" r="-4" b="-4"/>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p:spPr>
      </p:pic>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4552739" y="4224938"/>
            <a:ext cx="6801056" cy="1459355"/>
          </a:xfrm>
        </p:spPr>
        <p:txBody>
          <a:bodyPr vert="horz" lIns="91440" tIns="45720" rIns="91440" bIns="45720" rtlCol="0" anchor="b">
            <a:normAutofit/>
          </a:bodyPr>
          <a:lstStyle/>
          <a:p>
            <a:r>
              <a:rPr lang="en-US" kern="1200">
                <a:solidFill>
                  <a:schemeClr val="tx1"/>
                </a:solidFill>
                <a:latin typeface="+mj-lt"/>
                <a:ea typeface="+mj-ea"/>
                <a:cs typeface="+mj-cs"/>
              </a:rPr>
              <a:t>             </a:t>
            </a:r>
            <a:r>
              <a:rPr lang="en-US" b="1" kern="1200">
                <a:solidFill>
                  <a:schemeClr val="tx1"/>
                </a:solidFill>
                <a:latin typeface="+mj-lt"/>
                <a:ea typeface="+mj-ea"/>
                <a:cs typeface="+mj-cs"/>
              </a:rPr>
              <a:t>   </a:t>
            </a:r>
            <a:r>
              <a:rPr lang="en-US" kern="1200">
                <a:solidFill>
                  <a:schemeClr val="tx1"/>
                </a:solidFill>
                <a:latin typeface="+mj-lt"/>
                <a:ea typeface="+mj-ea"/>
                <a:cs typeface="+mj-cs"/>
              </a:rPr>
              <a:t> </a:t>
            </a:r>
            <a:endParaRPr lang="en-US" b="1" kern="1200">
              <a:solidFill>
                <a:schemeClr val="tx1"/>
              </a:solidFill>
              <a:latin typeface="+mj-lt"/>
              <a:ea typeface="+mj-ea"/>
              <a:cs typeface="+mj-cs"/>
            </a:endParaRPr>
          </a:p>
        </p:txBody>
      </p:sp>
      <p:sp>
        <p:nvSpPr>
          <p:cNvPr id="7" name="Rectangle 6"/>
          <p:cNvSpPr/>
          <p:nvPr/>
        </p:nvSpPr>
        <p:spPr>
          <a:xfrm>
            <a:off x="2257425" y="1612903"/>
            <a:ext cx="7734300" cy="907941"/>
          </a:xfrm>
          <a:prstGeom prst="rect">
            <a:avLst/>
          </a:prstGeom>
        </p:spPr>
        <p:txBody>
          <a:bodyPr wrap="square">
            <a:spAutoFit/>
          </a:bodyPr>
          <a:lstStyle/>
          <a:p>
            <a:pPr>
              <a:spcAft>
                <a:spcPts val="600"/>
              </a:spcAft>
            </a:pPr>
            <a:endParaRPr lang="en-US" sz="2400">
              <a:hlinkClick r:id="rId5"/>
            </a:endParaRPr>
          </a:p>
          <a:p>
            <a:pPr>
              <a:spcAft>
                <a:spcPts val="600"/>
              </a:spcAft>
            </a:pPr>
            <a:endParaRPr lang="en-US" sz="2400"/>
          </a:p>
        </p:txBody>
      </p:sp>
    </p:spTree>
    <p:extLst>
      <p:ext uri="{BB962C8B-B14F-4D97-AF65-F5344CB8AC3E}">
        <p14:creationId xmlns:p14="http://schemas.microsoft.com/office/powerpoint/2010/main" val="1605368659"/>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C:\Users\ADMIN\AppData\Local\Microsoft\Windows\INetCache\Content.Word\IMG-20220512-WA0035.jpg"/>
          <p:cNvPicPr/>
          <p:nvPr/>
        </p:nvPicPr>
        <p:blipFill rotWithShape="1">
          <a:blip r:embed="rId2">
            <a:alphaModFix amt="35000"/>
            <a:extLst>
              <a:ext uri="{28A0092B-C50C-407E-A947-70E740481C1C}">
                <a14:useLocalDpi xmlns:a14="http://schemas.microsoft.com/office/drawing/2010/main" val="0"/>
              </a:ext>
            </a:extLst>
          </a:blip>
          <a:srcRect t="11594" b="13428"/>
          <a:stretch/>
        </p:blipFill>
        <p:spPr bwMode="auto">
          <a:xfrm>
            <a:off x="-1" y="-7"/>
            <a:ext cx="12192000" cy="6855958"/>
          </a:xfrm>
          <a:prstGeom prst="rect">
            <a:avLst/>
          </a:prstGeom>
          <a:noFill/>
        </p:spPr>
      </p:pic>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6072445" y="3794336"/>
            <a:ext cx="5319433" cy="1922251"/>
          </a:xfrm>
        </p:spPr>
        <p:txBody>
          <a:bodyPr vert="horz" lIns="91440" tIns="45720" rIns="91440" bIns="45720" rtlCol="0" anchor="t">
            <a:normAutofit/>
          </a:bodyPr>
          <a:lstStyle/>
          <a:p>
            <a:r>
              <a:rPr lang="en-US" sz="4800" kern="1200">
                <a:solidFill>
                  <a:schemeClr val="tx1"/>
                </a:solidFill>
                <a:latin typeface="+mj-lt"/>
                <a:ea typeface="+mj-ea"/>
                <a:cs typeface="+mj-cs"/>
              </a:rPr>
              <a:t>             </a:t>
            </a:r>
            <a:r>
              <a:rPr lang="en-US" sz="4800" b="1" kern="1200">
                <a:solidFill>
                  <a:schemeClr val="tx1"/>
                </a:solidFill>
                <a:latin typeface="+mj-lt"/>
                <a:ea typeface="+mj-ea"/>
                <a:cs typeface="+mj-cs"/>
              </a:rPr>
              <a:t>   </a:t>
            </a:r>
            <a:r>
              <a:rPr lang="en-US" sz="4800" kern="1200">
                <a:solidFill>
                  <a:schemeClr val="tx1"/>
                </a:solidFill>
                <a:latin typeface="+mj-lt"/>
                <a:ea typeface="+mj-ea"/>
                <a:cs typeface="+mj-cs"/>
              </a:rPr>
              <a:t> </a:t>
            </a:r>
            <a:endParaRPr lang="en-US" sz="4800" b="1" kern="1200">
              <a:solidFill>
                <a:schemeClr val="tx1"/>
              </a:solidFill>
              <a:latin typeface="+mj-lt"/>
              <a:ea typeface="+mj-ea"/>
              <a:cs typeface="+mj-cs"/>
            </a:endParaRPr>
          </a:p>
        </p:txBody>
      </p:sp>
      <p:sp>
        <p:nvSpPr>
          <p:cNvPr id="21" name="Freeform: Shape 20">
            <a:extLst>
              <a:ext uri="{FF2B5EF4-FFF2-40B4-BE49-F238E27FC236}">
                <a16:creationId xmlns:a16="http://schemas.microsoft.com/office/drawing/2014/main" id="{B26D9126-4D1A-435C-92FD-2EFD34104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444264" cy="6374535"/>
          </a:xfrm>
          <a:custGeom>
            <a:avLst/>
            <a:gdLst>
              <a:gd name="connsiteX0" fmla="*/ 2098246 w 5444264"/>
              <a:gd name="connsiteY0" fmla="*/ 0 h 6374535"/>
              <a:gd name="connsiteX1" fmla="*/ 5444264 w 5444264"/>
              <a:gd name="connsiteY1" fmla="*/ 3346018 h 6374535"/>
              <a:gd name="connsiteX2" fmla="*/ 3693157 w 5444264"/>
              <a:gd name="connsiteY2" fmla="*/ 6288190 h 6374535"/>
              <a:gd name="connsiteX3" fmla="*/ 3513916 w 5444264"/>
              <a:gd name="connsiteY3" fmla="*/ 6374535 h 6374535"/>
              <a:gd name="connsiteX4" fmla="*/ 674773 w 5444264"/>
              <a:gd name="connsiteY4" fmla="*/ 6374535 h 6374535"/>
              <a:gd name="connsiteX5" fmla="*/ 432743 w 5444264"/>
              <a:gd name="connsiteY5" fmla="*/ 6248727 h 6374535"/>
              <a:gd name="connsiteX6" fmla="*/ 194223 w 5444264"/>
              <a:gd name="connsiteY6" fmla="*/ 6097845 h 6374535"/>
              <a:gd name="connsiteX7" fmla="*/ 0 w 5444264"/>
              <a:gd name="connsiteY7" fmla="*/ 5950784 h 6374535"/>
              <a:gd name="connsiteX8" fmla="*/ 0 w 5444264"/>
              <a:gd name="connsiteY8" fmla="*/ 741253 h 6374535"/>
              <a:gd name="connsiteX9" fmla="*/ 194222 w 5444264"/>
              <a:gd name="connsiteY9" fmla="*/ 594191 h 6374535"/>
              <a:gd name="connsiteX10" fmla="*/ 2098246 w 5444264"/>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4264" h="6374535">
                <a:moveTo>
                  <a:pt x="2098246" y="0"/>
                </a:moveTo>
                <a:cubicBezTo>
                  <a:pt x="3946201" y="0"/>
                  <a:pt x="5444264" y="1498063"/>
                  <a:pt x="5444264" y="3346018"/>
                </a:cubicBezTo>
                <a:cubicBezTo>
                  <a:pt x="5444264" y="4616487"/>
                  <a:pt x="4736195" y="5721578"/>
                  <a:pt x="3693157" y="6288190"/>
                </a:cubicBezTo>
                <a:lnTo>
                  <a:pt x="3513916" y="6374535"/>
                </a:lnTo>
                <a:lnTo>
                  <a:pt x="674773" y="6374535"/>
                </a:lnTo>
                <a:lnTo>
                  <a:pt x="432743" y="6248727"/>
                </a:lnTo>
                <a:cubicBezTo>
                  <a:pt x="351001" y="6201724"/>
                  <a:pt x="271431" y="6151368"/>
                  <a:pt x="194223" y="6097845"/>
                </a:cubicBezTo>
                <a:lnTo>
                  <a:pt x="0" y="5950784"/>
                </a:lnTo>
                <a:lnTo>
                  <a:pt x="0" y="741253"/>
                </a:lnTo>
                <a:lnTo>
                  <a:pt x="194222" y="594191"/>
                </a:lnTo>
                <a:cubicBezTo>
                  <a:pt x="734681" y="219535"/>
                  <a:pt x="1390826" y="0"/>
                  <a:pt x="209824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C:\Users\Admin\AppData\Local\Microsoft\Windows\INetCache\Content.Word\IMG-20220420-WA0040.jpg">
            <a:extLst>
              <a:ext uri="{FF2B5EF4-FFF2-40B4-BE49-F238E27FC236}">
                <a16:creationId xmlns:a16="http://schemas.microsoft.com/office/drawing/2014/main" id="{ADB64934-EC42-8E17-8931-6BF59C072E65}"/>
              </a:ext>
            </a:extLst>
          </p:cNvPr>
          <p:cNvPicPr/>
          <p:nvPr/>
        </p:nvPicPr>
        <p:blipFill rotWithShape="1">
          <a:blip r:embed="rId3" cstate="print"/>
          <a:srcRect l="18954" r="11754"/>
          <a:stretch/>
        </p:blipFill>
        <p:spPr bwMode="auto">
          <a:xfrm>
            <a:off x="20" y="647373"/>
            <a:ext cx="5280336" cy="6210629"/>
          </a:xfrm>
          <a:custGeom>
            <a:avLst/>
            <a:gdLst/>
            <a:ahLst/>
            <a:cxnLst/>
            <a:rect l="l" t="t" r="r" b="b"/>
            <a:pathLst>
              <a:path w="5280356" h="6210629">
                <a:moveTo>
                  <a:pt x="2098244" y="0"/>
                </a:moveTo>
                <a:cubicBezTo>
                  <a:pt x="3855676" y="0"/>
                  <a:pt x="5280356" y="1424680"/>
                  <a:pt x="5280356" y="3182112"/>
                </a:cubicBezTo>
                <a:cubicBezTo>
                  <a:pt x="5280356" y="4500186"/>
                  <a:pt x="4478974" y="5631087"/>
                  <a:pt x="3336866" y="6114158"/>
                </a:cubicBezTo>
                <a:lnTo>
                  <a:pt x="3073287" y="6210629"/>
                </a:lnTo>
                <a:lnTo>
                  <a:pt x="1128432" y="6210629"/>
                </a:lnTo>
                <a:lnTo>
                  <a:pt x="1004127" y="6171135"/>
                </a:lnTo>
                <a:cubicBezTo>
                  <a:pt x="662964" y="6046219"/>
                  <a:pt x="349154" y="5864559"/>
                  <a:pt x="74125" y="5637585"/>
                </a:cubicBezTo>
                <a:lnTo>
                  <a:pt x="0" y="5570216"/>
                </a:lnTo>
                <a:lnTo>
                  <a:pt x="0" y="794009"/>
                </a:lnTo>
                <a:lnTo>
                  <a:pt x="74125" y="726640"/>
                </a:lnTo>
                <a:cubicBezTo>
                  <a:pt x="624182" y="272693"/>
                  <a:pt x="1329368" y="0"/>
                  <a:pt x="2098244" y="0"/>
                </a:cubicBezTo>
                <a:close/>
              </a:path>
            </a:pathLst>
          </a:custGeom>
          <a:noFill/>
        </p:spPr>
      </p:pic>
      <p:sp>
        <p:nvSpPr>
          <p:cNvPr id="23" name="Freeform: Shape 22">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1832"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C:\Users\Admin\AppData\Local\Microsoft\Windows\INetCache\Content.Word\IMG-20220420-WA0041.jpg">
            <a:extLst>
              <a:ext uri="{FF2B5EF4-FFF2-40B4-BE49-F238E27FC236}">
                <a16:creationId xmlns:a16="http://schemas.microsoft.com/office/drawing/2014/main" id="{AEDCACC7-59DF-397B-4C4C-000EC554B167}"/>
              </a:ext>
            </a:extLst>
          </p:cNvPr>
          <p:cNvPicPr/>
          <p:nvPr/>
        </p:nvPicPr>
        <p:blipFill rotWithShape="1">
          <a:blip r:embed="rId4" cstate="print"/>
          <a:srcRect t="4499" r="-4" b="22238"/>
          <a:stretch/>
        </p:blipFill>
        <p:spPr bwMode="auto">
          <a:xfrm>
            <a:off x="5506424" y="8"/>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p:spPr>
      </p:pic>
      <p:sp>
        <p:nvSpPr>
          <p:cNvPr id="7" name="Rectangle 6"/>
          <p:cNvSpPr/>
          <p:nvPr/>
        </p:nvSpPr>
        <p:spPr>
          <a:xfrm>
            <a:off x="2257425" y="1612903"/>
            <a:ext cx="7734300" cy="907941"/>
          </a:xfrm>
          <a:prstGeom prst="rect">
            <a:avLst/>
          </a:prstGeom>
        </p:spPr>
        <p:txBody>
          <a:bodyPr wrap="square">
            <a:spAutoFit/>
          </a:bodyPr>
          <a:lstStyle/>
          <a:p>
            <a:pPr>
              <a:spcAft>
                <a:spcPts val="600"/>
              </a:spcAft>
            </a:pPr>
            <a:endParaRPr lang="en-US" sz="2400">
              <a:hlinkClick r:id="rId5"/>
            </a:endParaRPr>
          </a:p>
          <a:p>
            <a:pPr>
              <a:spcAft>
                <a:spcPts val="600"/>
              </a:spcAft>
            </a:pPr>
            <a:endParaRPr lang="en-US" sz="2400"/>
          </a:p>
        </p:txBody>
      </p:sp>
      <p:pic>
        <p:nvPicPr>
          <p:cNvPr id="9" name="Picture 1" descr="F:\2019\acharyalogo.png">
            <a:extLst>
              <a:ext uri="{FF2B5EF4-FFF2-40B4-BE49-F238E27FC236}">
                <a16:creationId xmlns:a16="http://schemas.microsoft.com/office/drawing/2014/main" id="{5BB2A3EA-64EF-070A-B060-3D93FFDC0E35}"/>
              </a:ext>
            </a:extLst>
          </p:cNvPr>
          <p:cNvPicPr>
            <a:picLocks noChangeAspect="1" noChangeArrowheads="1"/>
          </p:cNvPicPr>
          <p:nvPr/>
        </p:nvPicPr>
        <p:blipFill>
          <a:blip r:embed="rId6" cstate="print"/>
          <a:srcRect/>
          <a:stretch>
            <a:fillRect/>
          </a:stretch>
        </p:blipFill>
        <p:spPr bwMode="auto">
          <a:xfrm>
            <a:off x="140678" y="0"/>
            <a:ext cx="1087902" cy="1336429"/>
          </a:xfrm>
          <a:prstGeom prst="rect">
            <a:avLst/>
          </a:prstGeom>
          <a:noFill/>
        </p:spPr>
      </p:pic>
    </p:spTree>
    <p:extLst>
      <p:ext uri="{BB962C8B-B14F-4D97-AF65-F5344CB8AC3E}">
        <p14:creationId xmlns:p14="http://schemas.microsoft.com/office/powerpoint/2010/main" val="1917183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486EAD-5FB0-4804-9C9B-47E6E058E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97994D4-82A6-4497-A008-523C6535BA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FCFC57EF-1896-4DF2-9961-827413A80F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6">
              <a:extLst>
                <a:ext uri="{FF2B5EF4-FFF2-40B4-BE49-F238E27FC236}">
                  <a16:creationId xmlns:a16="http://schemas.microsoft.com/office/drawing/2014/main" id="{0A8DCB3B-0DFB-4E57-BC37-AF4DDB9C53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90CF7BAB-0B9A-4DE7-B51C-E5C38D1F05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12FF5020-C21B-4356-8226-5E63EFED2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E4B1F20A-CA2F-4272-BC96-EFF6411504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F8A7B651-F1DD-472E-9648-01CBC6442B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57A112E9-C7DF-41D9-AB34-2A57CFCF5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F1002F06-78D9-4E05-8D4A-DC37784656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93646C90-203E-47E4-B9F7-D71C6CF0F5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3DD876C9-6011-4DC6-B120-861286B8BD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18B065AD-CF9B-48A0-8B2E-EECF5509A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E171CA00-2B4A-4CE1-8813-06D399ABA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25AFC3EA-49AB-4D32-8CD7-EF5109CFB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25AA3FF3-79F4-4E28-B1FC-7C65A76EE0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883D0E37-CDD3-4E06-A69B-927B4F424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4CC6B186-44C3-4BEB-B48E-B0A96693B4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6E892143-A65F-4075-ABC7-606C60EA0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E03A1150-7001-4F8E-9DBD-BC5871EFF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693691C8-2594-4D88-B8BF-C39A01D00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7" name="Picture 6">
            <a:extLst>
              <a:ext uri="{FF2B5EF4-FFF2-40B4-BE49-F238E27FC236}">
                <a16:creationId xmlns:a16="http://schemas.microsoft.com/office/drawing/2014/main" id="{F52E0598-C6AA-D2C1-7F9C-22746420A0AF}"/>
              </a:ext>
            </a:extLst>
          </p:cNvPr>
          <p:cNvPicPr>
            <a:picLocks noChangeAspect="1"/>
          </p:cNvPicPr>
          <p:nvPr/>
        </p:nvPicPr>
        <p:blipFill rotWithShape="1">
          <a:blip r:embed="rId2"/>
          <a:srcRect t="9247" r="-2" b="-2"/>
          <a:stretch/>
        </p:blipFill>
        <p:spPr bwMode="auto">
          <a:xfrm>
            <a:off x="20" y="10"/>
            <a:ext cx="6054528" cy="4120995"/>
          </a:xfrm>
          <a:prstGeom prst="rect">
            <a:avLst/>
          </a:prstGeom>
          <a:noFill/>
          <a:ln w="12700">
            <a:noFill/>
          </a:ln>
        </p:spPr>
      </p:pic>
      <p:pic>
        <p:nvPicPr>
          <p:cNvPr id="6" name="Picture 5">
            <a:extLst>
              <a:ext uri="{FF2B5EF4-FFF2-40B4-BE49-F238E27FC236}">
                <a16:creationId xmlns:a16="http://schemas.microsoft.com/office/drawing/2014/main" id="{3EA2A6A7-BFE7-EA20-8C7A-475B327800A0}"/>
              </a:ext>
            </a:extLst>
          </p:cNvPr>
          <p:cNvPicPr>
            <a:picLocks noChangeAspect="1"/>
          </p:cNvPicPr>
          <p:nvPr/>
        </p:nvPicPr>
        <p:blipFill rotWithShape="1">
          <a:blip r:embed="rId3"/>
          <a:srcRect t="9248" r="-2" b="-2"/>
          <a:stretch/>
        </p:blipFill>
        <p:spPr bwMode="auto">
          <a:xfrm>
            <a:off x="6137148" y="10"/>
            <a:ext cx="6054548" cy="4120995"/>
          </a:xfrm>
          <a:prstGeom prst="rect">
            <a:avLst/>
          </a:prstGeom>
          <a:noFill/>
          <a:ln w="12700">
            <a:noFill/>
          </a:ln>
        </p:spPr>
      </p:pic>
      <p:grpSp>
        <p:nvGrpSpPr>
          <p:cNvPr id="36" name="Group 35">
            <a:extLst>
              <a:ext uri="{FF2B5EF4-FFF2-40B4-BE49-F238E27FC236}">
                <a16:creationId xmlns:a16="http://schemas.microsoft.com/office/drawing/2014/main" id="{28919D57-A69F-4F84-A715-8D4F6F5587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37" name="Isosceles Triangle 39">
              <a:extLst>
                <a:ext uri="{FF2B5EF4-FFF2-40B4-BE49-F238E27FC236}">
                  <a16:creationId xmlns:a16="http://schemas.microsoft.com/office/drawing/2014/main" id="{F12B9C60-0B52-41AF-A8D7-1CC57DE0F2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3B17761-953A-4DC3-BDD0-1C4ACE7F0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F3EDF4C-8BA7-2956-9EA2-7C590D7DF252}"/>
              </a:ext>
            </a:extLst>
          </p:cNvPr>
          <p:cNvSpPr>
            <a:spLocks noGrp="1"/>
          </p:cNvSpPr>
          <p:nvPr>
            <p:ph type="title"/>
          </p:nvPr>
        </p:nvSpPr>
        <p:spPr>
          <a:xfrm>
            <a:off x="1683982" y="4293388"/>
            <a:ext cx="8833655" cy="727748"/>
          </a:xfrm>
        </p:spPr>
        <p:txBody>
          <a:bodyPr vert="horz" lIns="91440" tIns="45720" rIns="91440" bIns="45720" rtlCol="0" anchor="b">
            <a:normAutofit/>
          </a:bodyPr>
          <a:lstStyle/>
          <a:p>
            <a:pPr algn="ctr"/>
            <a:r>
              <a:rPr lang="en-US" sz="3700" b="1" kern="1200">
                <a:solidFill>
                  <a:srgbClr val="FFFFFF"/>
                </a:solidFill>
                <a:effectLst/>
                <a:latin typeface="+mj-lt"/>
                <a:ea typeface="+mj-ea"/>
                <a:cs typeface="+mj-cs"/>
              </a:rPr>
              <a:t>Faculty interaction programme on 24/06/22 </a:t>
            </a:r>
            <a:endParaRPr lang="en-US" sz="3700" b="1" kern="1200">
              <a:solidFill>
                <a:srgbClr val="FFFFFF"/>
              </a:solidFill>
              <a:latin typeface="+mj-lt"/>
              <a:ea typeface="+mj-ea"/>
              <a:cs typeface="+mj-cs"/>
            </a:endParaRPr>
          </a:p>
        </p:txBody>
      </p:sp>
      <p:pic>
        <p:nvPicPr>
          <p:cNvPr id="8" name="Picture 1" descr="F:\2019\acharyalogo.png">
            <a:extLst>
              <a:ext uri="{FF2B5EF4-FFF2-40B4-BE49-F238E27FC236}">
                <a16:creationId xmlns:a16="http://schemas.microsoft.com/office/drawing/2014/main" id="{9FE3A182-9314-7C7F-502B-BAB3444374BA}"/>
              </a:ext>
            </a:extLst>
          </p:cNvPr>
          <p:cNvPicPr>
            <a:picLocks noChangeAspect="1" noChangeArrowheads="1"/>
          </p:cNvPicPr>
          <p:nvPr/>
        </p:nvPicPr>
        <p:blipFill>
          <a:blip r:embed="rId4" cstate="print"/>
          <a:srcRect/>
          <a:stretch>
            <a:fillRect/>
          </a:stretch>
        </p:blipFill>
        <p:spPr bwMode="auto">
          <a:xfrm>
            <a:off x="0" y="0"/>
            <a:ext cx="1161143" cy="1354667"/>
          </a:xfrm>
          <a:prstGeom prst="rect">
            <a:avLst/>
          </a:prstGeom>
          <a:noFill/>
        </p:spPr>
      </p:pic>
    </p:spTree>
    <p:extLst>
      <p:ext uri="{BB962C8B-B14F-4D97-AF65-F5344CB8AC3E}">
        <p14:creationId xmlns:p14="http://schemas.microsoft.com/office/powerpoint/2010/main" val="12010327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72BC1E91-B473-4382-9E89-9A895881E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7">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0" name="Rectangle 18">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9">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1">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fficeArt object" descr="Graphical user interface, website&#10;&#10;Description automatically generated">
            <a:extLst>
              <a:ext uri="{FF2B5EF4-FFF2-40B4-BE49-F238E27FC236}">
                <a16:creationId xmlns:a16="http://schemas.microsoft.com/office/drawing/2014/main" id="{CDD89F20-5AD3-EA42-9858-E18818658B7C}"/>
              </a:ext>
            </a:extLst>
          </p:cNvPr>
          <p:cNvPicPr/>
          <p:nvPr/>
        </p:nvPicPr>
        <p:blipFill>
          <a:blip r:embed="rId2"/>
          <a:stretch>
            <a:fillRect/>
          </a:stretch>
        </p:blipFill>
        <p:spPr>
          <a:xfrm>
            <a:off x="1130747" y="0"/>
            <a:ext cx="2362025" cy="2714381"/>
          </a:xfrm>
          <a:prstGeom prst="rect">
            <a:avLst/>
          </a:prstGeom>
        </p:spPr>
      </p:pic>
      <p:pic>
        <p:nvPicPr>
          <p:cNvPr id="6" name="Picture 1" descr="F:\2019\acharyalogo.png"/>
          <p:cNvPicPr>
            <a:picLocks noChangeAspect="1" noChangeArrowheads="1"/>
          </p:cNvPicPr>
          <p:nvPr/>
        </p:nvPicPr>
        <p:blipFill>
          <a:blip r:embed="rId3" cstate="print"/>
          <a:stretch>
            <a:fillRect/>
          </a:stretch>
        </p:blipFill>
        <p:spPr bwMode="auto">
          <a:xfrm>
            <a:off x="4185673" y="689534"/>
            <a:ext cx="1557527" cy="2002536"/>
          </a:xfrm>
          <a:prstGeom prst="rect">
            <a:avLst/>
          </a:prstGeom>
          <a:noFill/>
        </p:spPr>
      </p:pic>
      <p:sp>
        <p:nvSpPr>
          <p:cNvPr id="33" name="Rectangle 23">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57331" y="2188548"/>
            <a:ext cx="5041025"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fficeArt object" descr="A group of people posing for a photo&#10;&#10;Description automatically generated">
            <a:extLst>
              <a:ext uri="{FF2B5EF4-FFF2-40B4-BE49-F238E27FC236}">
                <a16:creationId xmlns:a16="http://schemas.microsoft.com/office/drawing/2014/main" id="{4E3667A1-BD53-8B4D-8893-175CFD31C923}"/>
              </a:ext>
            </a:extLst>
          </p:cNvPr>
          <p:cNvPicPr/>
          <p:nvPr/>
        </p:nvPicPr>
        <p:blipFill>
          <a:blip r:embed="rId4"/>
          <a:stretch>
            <a:fillRect/>
          </a:stretch>
        </p:blipFill>
        <p:spPr>
          <a:xfrm>
            <a:off x="972142" y="2951018"/>
            <a:ext cx="4771058" cy="3205229"/>
          </a:xfrm>
          <a:prstGeom prst="rect">
            <a:avLst/>
          </a:prstGeom>
        </p:spPr>
      </p:pic>
      <p:sp>
        <p:nvSpPr>
          <p:cNvPr id="8" name="Content Placeholder 7">
            <a:extLst>
              <a:ext uri="{FF2B5EF4-FFF2-40B4-BE49-F238E27FC236}">
                <a16:creationId xmlns:a16="http://schemas.microsoft.com/office/drawing/2014/main" id="{9382FA7A-F876-874D-890D-E6018C00ED75}"/>
              </a:ext>
            </a:extLst>
          </p:cNvPr>
          <p:cNvSpPr>
            <a:spLocks noGrp="1"/>
          </p:cNvSpPr>
          <p:nvPr>
            <p:ph idx="1"/>
          </p:nvPr>
        </p:nvSpPr>
        <p:spPr>
          <a:xfrm>
            <a:off x="5868786" y="2508105"/>
            <a:ext cx="5408813" cy="3632493"/>
          </a:xfrm>
        </p:spPr>
        <p:txBody>
          <a:bodyPr anchor="ctr">
            <a:normAutofit/>
          </a:bodyPr>
          <a:lstStyle/>
          <a:p>
            <a:pPr marL="0" indent="0">
              <a:buNone/>
            </a:pPr>
            <a:r>
              <a:rPr lang="en-US" b="1" dirty="0">
                <a:latin typeface="+mj-lt"/>
                <a:cs typeface="Times New Roman" panose="02020603050405020304" pitchFamily="18" charset="0"/>
              </a:rPr>
              <a:t>FDP WEBINAR ON RESEARCH AND PUBLICATION BY  DR.CLEMENT ON 13/02/2021</a:t>
            </a:r>
          </a:p>
        </p:txBody>
      </p:sp>
    </p:spTree>
    <p:extLst>
      <p:ext uri="{BB962C8B-B14F-4D97-AF65-F5344CB8AC3E}">
        <p14:creationId xmlns:p14="http://schemas.microsoft.com/office/powerpoint/2010/main" val="9347671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16" name="Rectangle 15">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23" name="Rectangle 16">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4B444C81-E4C1-FC18-A3AE-B7CDC04E813B}"/>
              </a:ext>
            </a:extLst>
          </p:cNvPr>
          <p:cNvSpPr>
            <a:spLocks noGrp="1"/>
          </p:cNvSpPr>
          <p:nvPr>
            <p:ph type="title"/>
          </p:nvPr>
        </p:nvSpPr>
        <p:spPr>
          <a:xfrm>
            <a:off x="765051" y="662400"/>
            <a:ext cx="4516505" cy="1492132"/>
          </a:xfrm>
        </p:spPr>
        <p:txBody>
          <a:bodyPr anchor="t">
            <a:normAutofit/>
          </a:bodyPr>
          <a:lstStyle/>
          <a:p>
            <a:r>
              <a:rPr lang="en-IN" b="1">
                <a:latin typeface="Times New Roman" panose="02020603050405020304" pitchFamily="18" charset="0"/>
                <a:cs typeface="Times New Roman" panose="02020603050405020304" pitchFamily="18" charset="0"/>
              </a:rPr>
              <a:t> </a:t>
            </a:r>
            <a:r>
              <a:rPr lang="en-IN" b="1">
                <a:cs typeface="Times New Roman" panose="02020603050405020304" pitchFamily="18" charset="0"/>
              </a:rPr>
              <a:t>JOURNAL CLUB</a:t>
            </a:r>
            <a:endParaRPr lang="en-US" dirty="0"/>
          </a:p>
        </p:txBody>
      </p:sp>
      <p:sp>
        <p:nvSpPr>
          <p:cNvPr id="3" name="Content Placeholder 2">
            <a:extLst>
              <a:ext uri="{FF2B5EF4-FFF2-40B4-BE49-F238E27FC236}">
                <a16:creationId xmlns:a16="http://schemas.microsoft.com/office/drawing/2014/main" id="{1647DD02-E922-A200-D6C0-D218F27AF36C}"/>
              </a:ext>
            </a:extLst>
          </p:cNvPr>
          <p:cNvSpPr>
            <a:spLocks noGrp="1"/>
          </p:cNvSpPr>
          <p:nvPr>
            <p:ph idx="1"/>
          </p:nvPr>
        </p:nvSpPr>
        <p:spPr>
          <a:xfrm>
            <a:off x="765052" y="2286001"/>
            <a:ext cx="4516504" cy="1792513"/>
          </a:xfrm>
        </p:spPr>
        <p:txBody>
          <a:bodyPr>
            <a:normAutofit/>
          </a:bodyPr>
          <a:lstStyle/>
          <a:p>
            <a:pPr marL="0" indent="0">
              <a:buNone/>
            </a:pPr>
            <a:r>
              <a:rPr lang="en-US" sz="2000" b="1" dirty="0">
                <a:solidFill>
                  <a:schemeClr val="tx1">
                    <a:alpha val="60000"/>
                  </a:schemeClr>
                </a:solidFill>
                <a:latin typeface="+mj-lt"/>
                <a:cs typeface="Times New Roman" panose="02020603050405020304" pitchFamily="18" charset="0"/>
              </a:rPr>
              <a:t>journal presentation   </a:t>
            </a:r>
            <a:r>
              <a:rPr lang="en-US" sz="2000" dirty="0">
                <a:solidFill>
                  <a:schemeClr val="tx1">
                    <a:alpha val="60000"/>
                  </a:schemeClr>
                </a:solidFill>
                <a:effectLst/>
                <a:latin typeface="+mj-lt"/>
                <a:ea typeface="Times New Roman" panose="02020603050405020304" pitchFamily="18" charset="0"/>
              </a:rPr>
              <a:t> 	</a:t>
            </a:r>
          </a:p>
          <a:p>
            <a:pPr marL="0" indent="0">
              <a:buNone/>
            </a:pPr>
            <a:r>
              <a:rPr lang="en-US" sz="2000" dirty="0">
                <a:solidFill>
                  <a:schemeClr val="tx1">
                    <a:alpha val="60000"/>
                  </a:schemeClr>
                </a:solidFill>
                <a:effectLst/>
                <a:latin typeface="+mj-lt"/>
                <a:ea typeface="Times New Roman" panose="02020603050405020304" pitchFamily="18" charset="0"/>
              </a:rPr>
              <a:t>effects of mirror therapy on upper extremity functions among hemiplegic patients </a:t>
            </a:r>
            <a:endParaRPr lang="en-US" sz="2000" b="1" dirty="0">
              <a:solidFill>
                <a:schemeClr val="tx1">
                  <a:alpha val="60000"/>
                </a:schemeClr>
              </a:solidFill>
              <a:latin typeface="+mj-lt"/>
              <a:cs typeface="Times New Roman" panose="02020603050405020304" pitchFamily="18" charset="0"/>
            </a:endParaRPr>
          </a:p>
          <a:p>
            <a:pPr marL="0" indent="0">
              <a:buNone/>
            </a:pPr>
            <a:r>
              <a:rPr lang="en-US" sz="2000" b="1" dirty="0">
                <a:solidFill>
                  <a:schemeClr val="tx1">
                    <a:alpha val="60000"/>
                  </a:schemeClr>
                </a:solidFill>
                <a:latin typeface="+mj-lt"/>
                <a:cs typeface="Times New Roman" panose="02020603050405020304" pitchFamily="18" charset="0"/>
              </a:rPr>
              <a:t>on 27/11/2021</a:t>
            </a:r>
            <a:endParaRPr lang="en-US" sz="2000" dirty="0">
              <a:solidFill>
                <a:schemeClr val="tx1">
                  <a:alpha val="60000"/>
                </a:schemeClr>
              </a:solidFill>
              <a:latin typeface="+mj-lt"/>
            </a:endParaRPr>
          </a:p>
        </p:txBody>
      </p:sp>
      <p:sp>
        <p:nvSpPr>
          <p:cNvPr id="24" name="Freeform: Shape 18">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9">
            <a:extLst>
              <a:ext uri="{FF2B5EF4-FFF2-40B4-BE49-F238E27FC236}">
                <a16:creationId xmlns:a16="http://schemas.microsoft.com/office/drawing/2014/main" id="{B03B5D01-4962-A8AB-73EE-FCF5324AD968}"/>
              </a:ext>
            </a:extLst>
          </p:cNvPr>
          <p:cNvPicPr>
            <a:picLocks noChangeAspect="1"/>
          </p:cNvPicPr>
          <p:nvPr/>
        </p:nvPicPr>
        <p:blipFill rotWithShape="1">
          <a:blip r:embed="rId2"/>
          <a:srcRect l="14964" r="9658"/>
          <a:stretch/>
        </p:blipFill>
        <p:spPr bwMode="auto">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noFill/>
          <a:ln w="203200">
            <a:noFill/>
          </a:ln>
        </p:spPr>
      </p:pic>
      <p:pic>
        <p:nvPicPr>
          <p:cNvPr id="4" name="Picture 1" descr="F:\2019\acharyalogo.png">
            <a:extLst>
              <a:ext uri="{FF2B5EF4-FFF2-40B4-BE49-F238E27FC236}">
                <a16:creationId xmlns:a16="http://schemas.microsoft.com/office/drawing/2014/main" id="{D05763B3-C1C7-0B4F-65A6-55F1FB9EDED2}"/>
              </a:ext>
            </a:extLst>
          </p:cNvPr>
          <p:cNvPicPr>
            <a:picLocks noChangeAspect="1" noChangeArrowheads="1"/>
          </p:cNvPicPr>
          <p:nvPr/>
        </p:nvPicPr>
        <p:blipFill>
          <a:blip r:embed="rId3" cstate="print"/>
          <a:srcRect/>
          <a:stretch>
            <a:fillRect/>
          </a:stretch>
        </p:blipFill>
        <p:spPr bwMode="auto">
          <a:xfrm>
            <a:off x="171660" y="101151"/>
            <a:ext cx="1131946" cy="1139345"/>
          </a:xfrm>
          <a:prstGeom prst="rect">
            <a:avLst/>
          </a:prstGeom>
          <a:noFill/>
        </p:spPr>
      </p:pic>
    </p:spTree>
    <p:extLst>
      <p:ext uri="{BB962C8B-B14F-4D97-AF65-F5344CB8AC3E}">
        <p14:creationId xmlns:p14="http://schemas.microsoft.com/office/powerpoint/2010/main" val="1381458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55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D0533-2DDC-4F43-A057-750F953F4E3D}"/>
              </a:ext>
            </a:extLst>
          </p:cNvPr>
          <p:cNvSpPr>
            <a:spLocks noGrp="1"/>
          </p:cNvSpPr>
          <p:nvPr>
            <p:ph type="title"/>
          </p:nvPr>
        </p:nvSpPr>
        <p:spPr>
          <a:xfrm>
            <a:off x="524256" y="491260"/>
            <a:ext cx="6594189" cy="1625210"/>
          </a:xfrm>
        </p:spPr>
        <p:txBody>
          <a:bodyPr>
            <a:normAutofit/>
          </a:bodyPr>
          <a:lstStyle/>
          <a:p>
            <a:r>
              <a:rPr lang="en-US" b="1">
                <a:solidFill>
                  <a:srgbClr val="FFFFFF"/>
                </a:solidFill>
                <a:cs typeface="Times New Roman" pitchFamily="18" charset="0"/>
              </a:rPr>
              <a:t>Journal Club Presentation</a:t>
            </a:r>
            <a:r>
              <a:rPr lang="en-IN" b="1">
                <a:solidFill>
                  <a:srgbClr val="FFFFFF"/>
                </a:solidFill>
              </a:rPr>
              <a:t>             </a:t>
            </a:r>
            <a:r>
              <a:rPr lang="en-IN" b="1">
                <a:solidFill>
                  <a:srgbClr val="FFFFFF"/>
                </a:solidFill>
                <a:cs typeface="Times New Roman" panose="02020603050405020304" pitchFamily="18" charset="0"/>
              </a:rPr>
              <a:t>   </a:t>
            </a:r>
            <a:r>
              <a:rPr lang="en-IN" b="1">
                <a:solidFill>
                  <a:srgbClr val="FFFFFF"/>
                </a:solidFill>
              </a:rPr>
              <a:t> </a:t>
            </a:r>
          </a:p>
        </p:txBody>
      </p:sp>
      <p:pic>
        <p:nvPicPr>
          <p:cNvPr id="6" name="Picture 1" descr="F:\2019\acharyalogo.png"/>
          <p:cNvPicPr>
            <a:picLocks noChangeAspect="1" noChangeArrowheads="1"/>
          </p:cNvPicPr>
          <p:nvPr/>
        </p:nvPicPr>
        <p:blipFill rotWithShape="1">
          <a:blip r:embed="rId2" cstate="print"/>
          <a:srcRect t="7821" r="2" b="3"/>
          <a:stretch/>
        </p:blipFill>
        <p:spPr bwMode="auto">
          <a:xfrm>
            <a:off x="327546" y="2454903"/>
            <a:ext cx="3442801" cy="4080254"/>
          </a:xfrm>
          <a:prstGeom prst="rect">
            <a:avLst/>
          </a:prstGeom>
          <a:noFill/>
        </p:spPr>
      </p:pic>
      <p:pic>
        <p:nvPicPr>
          <p:cNvPr id="9" name="Picture 8" descr="C:\Users\Admin\AppData\Local\Microsoft\Windows\INetCache\Content.Word\IMG-20220430-WA0002.jpg"/>
          <p:cNvPicPr/>
          <p:nvPr/>
        </p:nvPicPr>
        <p:blipFill rotWithShape="1">
          <a:blip r:embed="rId3"/>
          <a:srcRect l="14201" r="16186" b="-3"/>
          <a:stretch/>
        </p:blipFill>
        <p:spPr bwMode="auto">
          <a:xfrm>
            <a:off x="3942260" y="2454901"/>
            <a:ext cx="3442803" cy="4080255"/>
          </a:xfrm>
          <a:prstGeom prst="rect">
            <a:avLst/>
          </a:prstGeom>
          <a:noFill/>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9382FA7A-F876-874D-890D-E6018C00ED75}"/>
              </a:ext>
            </a:extLst>
          </p:cNvPr>
          <p:cNvSpPr>
            <a:spLocks noGrp="1"/>
          </p:cNvSpPr>
          <p:nvPr>
            <p:ph idx="1"/>
          </p:nvPr>
        </p:nvSpPr>
        <p:spPr>
          <a:xfrm>
            <a:off x="7957973" y="763523"/>
            <a:ext cx="3511296" cy="5330952"/>
          </a:xfrm>
        </p:spPr>
        <p:txBody>
          <a:bodyPr anchor="ctr">
            <a:normAutofit/>
          </a:bodyPr>
          <a:lstStyle/>
          <a:p>
            <a:pPr marL="0" indent="0">
              <a:buNone/>
            </a:pPr>
            <a:r>
              <a:rPr lang="en-US" sz="2400" b="1">
                <a:solidFill>
                  <a:srgbClr val="FFFFFF"/>
                </a:solidFill>
                <a:latin typeface="+mj-lt"/>
                <a:cs typeface="Times New Roman" pitchFamily="18" charset="0"/>
              </a:rPr>
              <a:t>Journal club presentation was conducted on 29/04/2022 by Ms.Geeta K on the topic of “Assessing requirement on additional screening for detection of breast cancer by MRI after screening with Ultrasound” </a:t>
            </a:r>
          </a:p>
          <a:p>
            <a:pPr>
              <a:buNone/>
            </a:pPr>
            <a:endParaRPr lang="en-US" sz="2400">
              <a:solidFill>
                <a:srgbClr val="FFFFFF"/>
              </a:solidFill>
              <a:latin typeface="Times New Roman" pitchFamily="18" charset="0"/>
              <a:cs typeface="Times New Roman" pitchFamily="18" charset="0"/>
            </a:endParaRPr>
          </a:p>
        </p:txBody>
      </p:sp>
      <p:sp>
        <p:nvSpPr>
          <p:cNvPr id="7" name="Rectangle 6"/>
          <p:cNvSpPr/>
          <p:nvPr/>
        </p:nvSpPr>
        <p:spPr>
          <a:xfrm>
            <a:off x="2257425" y="1612903"/>
            <a:ext cx="7734300" cy="907941"/>
          </a:xfrm>
          <a:prstGeom prst="rect">
            <a:avLst/>
          </a:prstGeom>
        </p:spPr>
        <p:txBody>
          <a:bodyPr wrap="square">
            <a:spAutoFit/>
          </a:bodyPr>
          <a:lstStyle/>
          <a:p>
            <a:pPr>
              <a:spcAft>
                <a:spcPts val="600"/>
              </a:spcAft>
            </a:pPr>
            <a:endParaRPr lang="en-US" sz="2400">
              <a:hlinkClick r:id="rId4"/>
            </a:endParaRPr>
          </a:p>
          <a:p>
            <a:pPr>
              <a:spcAft>
                <a:spcPts val="600"/>
              </a:spcAft>
            </a:pPr>
            <a:endParaRPr lang="en-US" sz="2400"/>
          </a:p>
        </p:txBody>
      </p:sp>
    </p:spTree>
    <p:extLst>
      <p:ext uri="{BB962C8B-B14F-4D97-AF65-F5344CB8AC3E}">
        <p14:creationId xmlns:p14="http://schemas.microsoft.com/office/powerpoint/2010/main" val="28247556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D3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086238-A8F5-10AA-C1DB-B42AA655F50E}"/>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b="1" kern="1200">
                <a:solidFill>
                  <a:srgbClr val="FFFFFF"/>
                </a:solidFill>
                <a:latin typeface="+mj-lt"/>
                <a:ea typeface="+mj-ea"/>
                <a:cs typeface="+mj-cs"/>
              </a:rPr>
              <a:t>JOURNAL CLUB</a:t>
            </a:r>
            <a:endParaRPr lang="en-US" kern="1200">
              <a:solidFill>
                <a:srgbClr val="FFFFFF"/>
              </a:solidFill>
              <a:latin typeface="+mj-lt"/>
              <a:ea typeface="+mj-ea"/>
              <a:cs typeface="+mj-cs"/>
            </a:endParaRPr>
          </a:p>
        </p:txBody>
      </p:sp>
      <p:pic>
        <p:nvPicPr>
          <p:cNvPr id="8" name="Picture 1" descr="F:\2019\acharyalogo.png">
            <a:extLst>
              <a:ext uri="{FF2B5EF4-FFF2-40B4-BE49-F238E27FC236}">
                <a16:creationId xmlns:a16="http://schemas.microsoft.com/office/drawing/2014/main" id="{526EE727-7E01-88B4-E199-E2EB9B408B9D}"/>
              </a:ext>
            </a:extLst>
          </p:cNvPr>
          <p:cNvPicPr>
            <a:picLocks noChangeAspect="1" noChangeArrowheads="1"/>
          </p:cNvPicPr>
          <p:nvPr/>
        </p:nvPicPr>
        <p:blipFill rotWithShape="1">
          <a:blip r:embed="rId2" cstate="print"/>
          <a:srcRect t="7821" r="2" b="3"/>
          <a:stretch/>
        </p:blipFill>
        <p:spPr bwMode="auto">
          <a:xfrm>
            <a:off x="327549" y="2454903"/>
            <a:ext cx="3442801" cy="4080254"/>
          </a:xfrm>
          <a:prstGeom prst="rect">
            <a:avLst/>
          </a:prstGeom>
          <a:noFill/>
        </p:spPr>
      </p:pic>
      <p:pic>
        <p:nvPicPr>
          <p:cNvPr id="14" name="Picture 13">
            <a:extLst>
              <a:ext uri="{FF2B5EF4-FFF2-40B4-BE49-F238E27FC236}">
                <a16:creationId xmlns:a16="http://schemas.microsoft.com/office/drawing/2014/main" id="{E5CB12A1-7001-9C18-1957-1C4DBC0C10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163"/>
          <a:stretch/>
        </p:blipFill>
        <p:spPr bwMode="auto">
          <a:xfrm>
            <a:off x="3942260" y="2454902"/>
            <a:ext cx="3442803" cy="1958184"/>
          </a:xfrm>
          <a:prstGeom prst="rect">
            <a:avLst/>
          </a:prstGeom>
          <a:noFill/>
        </p:spPr>
      </p:pic>
      <p:pic>
        <p:nvPicPr>
          <p:cNvPr id="10" name="Picture 9">
            <a:extLst>
              <a:ext uri="{FF2B5EF4-FFF2-40B4-BE49-F238E27FC236}">
                <a16:creationId xmlns:a16="http://schemas.microsoft.com/office/drawing/2014/main" id="{A1B8556E-7654-D88C-04A0-A3796A5DF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590" r="-3" b="4644"/>
          <a:stretch/>
        </p:blipFill>
        <p:spPr bwMode="auto">
          <a:xfrm>
            <a:off x="3941061" y="4572285"/>
            <a:ext cx="3447288" cy="1956816"/>
          </a:xfrm>
          <a:prstGeom prst="rect">
            <a:avLst/>
          </a:prstGeom>
          <a:noFill/>
        </p:spPr>
      </p:pic>
      <p:sp>
        <p:nvSpPr>
          <p:cNvPr id="52" name="Rectangle 5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634697-39C5-4ECC-58CE-5C771F69608D}"/>
              </a:ext>
            </a:extLst>
          </p:cNvPr>
          <p:cNvSpPr txBox="1"/>
          <p:nvPr/>
        </p:nvSpPr>
        <p:spPr>
          <a:xfrm>
            <a:off x="7957973" y="763523"/>
            <a:ext cx="3511296" cy="5330952"/>
          </a:xfrm>
          <a:prstGeom prst="rect">
            <a:avLst/>
          </a:prstGeom>
        </p:spPr>
        <p:txBody>
          <a:bodyPr vert="horz" lIns="91440" tIns="45720" rIns="91440" bIns="45720" rtlCol="0" anchor="ctr">
            <a:normAutofit/>
          </a:bodyPr>
          <a:lstStyle/>
          <a:p>
            <a:pPr marR="152400">
              <a:lnSpc>
                <a:spcPct val="90000"/>
              </a:lnSpc>
              <a:spcBef>
                <a:spcPts val="0"/>
              </a:spcBef>
              <a:spcAft>
                <a:spcPts val="300"/>
              </a:spcAft>
            </a:pPr>
            <a:r>
              <a:rPr lang="en-US" sz="2200" b="0" dirty="0">
                <a:solidFill>
                  <a:srgbClr val="FFFFFF"/>
                </a:solidFill>
                <a:effectLst/>
              </a:rPr>
              <a:t>DIABETES CARE</a:t>
            </a:r>
            <a:endParaRPr lang="en-US" sz="2200" dirty="0">
              <a:solidFill>
                <a:srgbClr val="FFFFFF"/>
              </a:solidFill>
              <a:effectLst/>
            </a:endParaRPr>
          </a:p>
        </p:txBody>
      </p:sp>
    </p:spTree>
    <p:extLst>
      <p:ext uri="{BB962C8B-B14F-4D97-AF65-F5344CB8AC3E}">
        <p14:creationId xmlns:p14="http://schemas.microsoft.com/office/powerpoint/2010/main" val="1852932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1BCEFB3-62D1-E38F-44E2-AF46393247D7}"/>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New Initiatives in 2021-2022  </a:t>
            </a:r>
            <a:endParaRPr lang="en-US" sz="4000" dirty="0">
              <a:solidFill>
                <a:srgbClr val="FFFFFF"/>
              </a:solidFill>
            </a:endParaRPr>
          </a:p>
        </p:txBody>
      </p:sp>
      <p:graphicFrame>
        <p:nvGraphicFramePr>
          <p:cNvPr id="19" name="Content Placeholder 2">
            <a:extLst>
              <a:ext uri="{FF2B5EF4-FFF2-40B4-BE49-F238E27FC236}">
                <a16:creationId xmlns:a16="http://schemas.microsoft.com/office/drawing/2014/main" id="{44B3BB42-8114-05F1-B469-383EA0BAAEEF}"/>
              </a:ext>
            </a:extLst>
          </p:cNvPr>
          <p:cNvGraphicFramePr>
            <a:graphicFrameLocks noGrp="1"/>
          </p:cNvGraphicFramePr>
          <p:nvPr>
            <p:ph idx="1"/>
            <p:extLst>
              <p:ext uri="{D42A27DB-BD31-4B8C-83A1-F6EECF244321}">
                <p14:modId xmlns:p14="http://schemas.microsoft.com/office/powerpoint/2010/main" val="2770343063"/>
              </p:ext>
            </p:extLst>
          </p:nvPr>
        </p:nvGraphicFramePr>
        <p:xfrm>
          <a:off x="1424904" y="2494450"/>
          <a:ext cx="4790159" cy="4106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B199217-7E08-26A4-2E1C-5B210D40F460}"/>
              </a:ext>
            </a:extLst>
          </p:cNvPr>
          <p:cNvPicPr>
            <a:picLocks noChangeAspect="1"/>
          </p:cNvPicPr>
          <p:nvPr/>
        </p:nvPicPr>
        <p:blipFill>
          <a:blip r:embed="rId7"/>
          <a:stretch>
            <a:fillRect/>
          </a:stretch>
        </p:blipFill>
        <p:spPr>
          <a:xfrm>
            <a:off x="7116942" y="2492376"/>
            <a:ext cx="2766304" cy="3563372"/>
          </a:xfrm>
          <a:prstGeom prst="rect">
            <a:avLst/>
          </a:prstGeom>
        </p:spPr>
      </p:pic>
    </p:spTree>
    <p:extLst>
      <p:ext uri="{BB962C8B-B14F-4D97-AF65-F5344CB8AC3E}">
        <p14:creationId xmlns:p14="http://schemas.microsoft.com/office/powerpoint/2010/main" val="21004303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636A162-7478-AF39-416A-99FC1B0F18FC}"/>
              </a:ext>
            </a:extLst>
          </p:cNvPr>
          <p:cNvSpPr>
            <a:spLocks noGrp="1"/>
          </p:cNvSpPr>
          <p:nvPr>
            <p:ph type="title"/>
          </p:nvPr>
        </p:nvSpPr>
        <p:spPr>
          <a:xfrm>
            <a:off x="463687" y="2960716"/>
            <a:ext cx="4954289" cy="2387600"/>
          </a:xfrm>
        </p:spPr>
        <p:txBody>
          <a:bodyPr vert="horz" lIns="91440" tIns="45720" rIns="91440" bIns="45720" rtlCol="0" anchor="t">
            <a:normAutofit fontScale="90000"/>
          </a:bodyPr>
          <a:lstStyle/>
          <a:p>
            <a:br>
              <a:rPr kumimoji="0" lang="en-US" sz="3000" b="0" i="0" u="none" strike="noStrike" kern="1200" cap="none" spc="0" normalizeH="0" baseline="0" noProof="0" dirty="0">
                <a:ln>
                  <a:noFill/>
                </a:ln>
                <a:solidFill>
                  <a:schemeClr val="tx1"/>
                </a:solidFill>
                <a:effectLst/>
                <a:uLnTx/>
                <a:uFillTx/>
                <a:latin typeface="+mj-lt"/>
                <a:ea typeface="+mj-ea"/>
                <a:cs typeface="+mj-cs"/>
              </a:rPr>
            </a:br>
            <a:br>
              <a:rPr kumimoji="0" lang="en-US" sz="3000" b="0" i="0" u="none" strike="noStrike" kern="1200" cap="none" spc="0" normalizeH="0" baseline="0" noProof="0" dirty="0">
                <a:ln>
                  <a:noFill/>
                </a:ln>
                <a:solidFill>
                  <a:schemeClr val="tx1"/>
                </a:solidFill>
                <a:effectLst/>
                <a:uLnTx/>
                <a:uFillTx/>
                <a:latin typeface="+mj-lt"/>
                <a:ea typeface="+mj-ea"/>
                <a:cs typeface="+mj-cs"/>
              </a:rPr>
            </a:br>
            <a:r>
              <a:rPr kumimoji="0" lang="en-US" sz="3000" b="0" i="0" u="none" strike="noStrike" kern="1200" cap="none" spc="0" normalizeH="0" baseline="0" noProof="0" dirty="0">
                <a:ln>
                  <a:noFill/>
                </a:ln>
                <a:solidFill>
                  <a:schemeClr val="tx1"/>
                </a:solidFill>
                <a:effectLst/>
                <a:uLnTx/>
                <a:uFillTx/>
                <a:latin typeface="+mj-lt"/>
                <a:ea typeface="+mj-ea"/>
                <a:cs typeface="+mj-cs"/>
              </a:rPr>
              <a:t>             </a:t>
            </a:r>
            <a:r>
              <a:rPr lang="en-US" sz="4900" b="1" dirty="0"/>
              <a:t>Research </a:t>
            </a:r>
            <a:r>
              <a:rPr kumimoji="0" lang="en-US" sz="4900" b="1" i="0" u="none" strike="noStrike" kern="1200" cap="none" spc="0" normalizeH="0" baseline="0" noProof="0" dirty="0">
                <a:ln>
                  <a:noFill/>
                </a:ln>
                <a:solidFill>
                  <a:schemeClr val="tx1"/>
                </a:solidFill>
                <a:effectLst/>
                <a:uLnTx/>
                <a:uFillTx/>
                <a:latin typeface="+mj-lt"/>
                <a:ea typeface="+mj-ea"/>
                <a:cs typeface="+mj-cs"/>
              </a:rPr>
              <a:t> Report</a:t>
            </a:r>
            <a:r>
              <a:rPr lang="en-US" sz="4900" b="1" dirty="0"/>
              <a:t> </a:t>
            </a:r>
            <a:br>
              <a:rPr kumimoji="0" lang="en-US" sz="3000" b="1" i="0" u="none" strike="noStrike" kern="1200" cap="none" spc="0" normalizeH="0" baseline="0" noProof="0" dirty="0">
                <a:ln>
                  <a:noFill/>
                </a:ln>
                <a:solidFill>
                  <a:schemeClr val="tx1"/>
                </a:solidFill>
                <a:effectLst/>
                <a:uLnTx/>
                <a:uFillTx/>
                <a:latin typeface="+mj-lt"/>
                <a:ea typeface="+mj-ea"/>
                <a:cs typeface="+mj-cs"/>
              </a:rPr>
            </a:br>
            <a:endParaRPr lang="en-US" sz="3000" b="1" kern="1200" dirty="0">
              <a:solidFill>
                <a:schemeClr val="tx1"/>
              </a:solidFill>
              <a:latin typeface="+mj-lt"/>
              <a:ea typeface="+mj-ea"/>
              <a:cs typeface="+mj-cs"/>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 descr="F:\2019\acharyalogo.png">
            <a:extLst>
              <a:ext uri="{FF2B5EF4-FFF2-40B4-BE49-F238E27FC236}">
                <a16:creationId xmlns:a16="http://schemas.microsoft.com/office/drawing/2014/main" id="{7E5B1E8B-44FD-2266-D981-B5EAF38F89FD}"/>
              </a:ext>
            </a:extLst>
          </p:cNvPr>
          <p:cNvPicPr>
            <a:picLocks noChangeAspect="1" noChangeArrowheads="1"/>
          </p:cNvPicPr>
          <p:nvPr/>
        </p:nvPicPr>
        <p:blipFill>
          <a:blip r:embed="rId2" cstate="print"/>
          <a:stretch>
            <a:fillRect/>
          </a:stretch>
        </p:blipFill>
        <p:spPr bwMode="auto">
          <a:xfrm>
            <a:off x="6565667" y="666728"/>
            <a:ext cx="4249650" cy="5465791"/>
          </a:xfrm>
          <a:prstGeom prst="rect">
            <a:avLst/>
          </a:prstGeom>
          <a:noFill/>
        </p:spPr>
      </p:pic>
    </p:spTree>
    <p:extLst>
      <p:ext uri="{BB962C8B-B14F-4D97-AF65-F5344CB8AC3E}">
        <p14:creationId xmlns:p14="http://schemas.microsoft.com/office/powerpoint/2010/main" val="1783059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450C687-86B5-4248-BEBB-0B59B7977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1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066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166648" y="721805"/>
            <a:ext cx="4264888" cy="2221992"/>
          </a:xfrm>
        </p:spPr>
        <p:txBody>
          <a:bodyPr>
            <a:normAutofit/>
          </a:bodyPr>
          <a:lstStyle/>
          <a:p>
            <a:br>
              <a:rPr lang="en-US" sz="2300" dirty="0">
                <a:latin typeface="Verdana" pitchFamily="34" charset="0"/>
                <a:ea typeface="Verdana" pitchFamily="34" charset="0"/>
                <a:cs typeface="Verdana" pitchFamily="34" charset="0"/>
              </a:rPr>
            </a:br>
            <a:br>
              <a:rPr lang="en-US" sz="2300" dirty="0">
                <a:latin typeface="Verdana" pitchFamily="34" charset="0"/>
                <a:ea typeface="Verdana" pitchFamily="34" charset="0"/>
                <a:cs typeface="Verdana" pitchFamily="34" charset="0"/>
              </a:rPr>
            </a:br>
            <a:br>
              <a:rPr lang="en-US" sz="2300" dirty="0">
                <a:latin typeface="Verdana" pitchFamily="34" charset="0"/>
                <a:ea typeface="Verdana" pitchFamily="34" charset="0"/>
                <a:cs typeface="Verdana" pitchFamily="34" charset="0"/>
              </a:rPr>
            </a:br>
            <a:r>
              <a:rPr lang="en-US" sz="2300" b="1" dirty="0"/>
              <a:t> Research  publication on pipeline</a:t>
            </a:r>
            <a:r>
              <a:rPr lang="en-US" sz="2300" b="1" dirty="0">
                <a:latin typeface="Verdana" pitchFamily="34" charset="0"/>
                <a:ea typeface="Verdana" pitchFamily="34" charset="0"/>
                <a:cs typeface="Verdana" pitchFamily="34" charset="0"/>
              </a:rPr>
              <a:t>  </a:t>
            </a:r>
            <a:br>
              <a:rPr lang="en-US" sz="2300" b="1" dirty="0">
                <a:latin typeface="Verdana" pitchFamily="34" charset="0"/>
                <a:ea typeface="Verdana" pitchFamily="34" charset="0"/>
                <a:cs typeface="Verdana" pitchFamily="34" charset="0"/>
              </a:rPr>
            </a:br>
            <a:br>
              <a:rPr lang="en-US" sz="2300" dirty="0">
                <a:latin typeface="Verdana" pitchFamily="34" charset="0"/>
                <a:ea typeface="Verdana" pitchFamily="34" charset="0"/>
                <a:cs typeface="Verdana" pitchFamily="34" charset="0"/>
              </a:rPr>
            </a:br>
            <a:endParaRPr lang="en-US" sz="2300" dirty="0"/>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A9B4CF53-BC95-46A2-B37D-D05450472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6" name="Rectangle 64">
              <a:extLst>
                <a:ext uri="{FF2B5EF4-FFF2-40B4-BE49-F238E27FC236}">
                  <a16:creationId xmlns:a16="http://schemas.microsoft.com/office/drawing/2014/main" id="{82FB6946-B6BC-49D3-BB97-5BB97BCDA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66">
              <a:extLst>
                <a:ext uri="{FF2B5EF4-FFF2-40B4-BE49-F238E27FC236}">
                  <a16:creationId xmlns:a16="http://schemas.microsoft.com/office/drawing/2014/main" id="{D7D05801-3139-44B5-9BA4-80BF38143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64">
              <a:extLst>
                <a:ext uri="{FF2B5EF4-FFF2-40B4-BE49-F238E27FC236}">
                  <a16:creationId xmlns:a16="http://schemas.microsoft.com/office/drawing/2014/main" id="{C1285406-A9A8-420E-B8E4-793B60049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66">
              <a:extLst>
                <a:ext uri="{FF2B5EF4-FFF2-40B4-BE49-F238E27FC236}">
                  <a16:creationId xmlns:a16="http://schemas.microsoft.com/office/drawing/2014/main" id="{8B3D20EE-1C4E-4D4C-BCA6-8EDFF7C50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64">
              <a:extLst>
                <a:ext uri="{FF2B5EF4-FFF2-40B4-BE49-F238E27FC236}">
                  <a16:creationId xmlns:a16="http://schemas.microsoft.com/office/drawing/2014/main" id="{C1515A89-664B-462C-9F5A-1E58EC54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66">
              <a:extLst>
                <a:ext uri="{FF2B5EF4-FFF2-40B4-BE49-F238E27FC236}">
                  <a16:creationId xmlns:a16="http://schemas.microsoft.com/office/drawing/2014/main" id="{A3161A7D-FA76-4326-BAB9-6E0233A01A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64">
              <a:extLst>
                <a:ext uri="{FF2B5EF4-FFF2-40B4-BE49-F238E27FC236}">
                  <a16:creationId xmlns:a16="http://schemas.microsoft.com/office/drawing/2014/main" id="{AA24BE7B-1AAC-463B-9FEF-7590317F4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66">
              <a:extLst>
                <a:ext uri="{FF2B5EF4-FFF2-40B4-BE49-F238E27FC236}">
                  <a16:creationId xmlns:a16="http://schemas.microsoft.com/office/drawing/2014/main" id="{56AB4F15-4844-457A-AF46-3D1D1AE34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64">
              <a:extLst>
                <a:ext uri="{FF2B5EF4-FFF2-40B4-BE49-F238E27FC236}">
                  <a16:creationId xmlns:a16="http://schemas.microsoft.com/office/drawing/2014/main" id="{2260C4BD-CAAF-4776-AD3C-8449E4750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66">
              <a:extLst>
                <a:ext uri="{FF2B5EF4-FFF2-40B4-BE49-F238E27FC236}">
                  <a16:creationId xmlns:a16="http://schemas.microsoft.com/office/drawing/2014/main" id="{BFEFE041-1ED6-448D-AB61-539755AB9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64">
              <a:extLst>
                <a:ext uri="{FF2B5EF4-FFF2-40B4-BE49-F238E27FC236}">
                  <a16:creationId xmlns:a16="http://schemas.microsoft.com/office/drawing/2014/main" id="{91B5294C-A473-487E-B001-D0B9E60E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66">
              <a:extLst>
                <a:ext uri="{FF2B5EF4-FFF2-40B4-BE49-F238E27FC236}">
                  <a16:creationId xmlns:a16="http://schemas.microsoft.com/office/drawing/2014/main" id="{1CB2FBA8-54F5-4AAC-A317-EE8CD705E5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64">
              <a:extLst>
                <a:ext uri="{FF2B5EF4-FFF2-40B4-BE49-F238E27FC236}">
                  <a16:creationId xmlns:a16="http://schemas.microsoft.com/office/drawing/2014/main" id="{260C043C-3DD1-45AE-8C57-3B00D058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66">
              <a:extLst>
                <a:ext uri="{FF2B5EF4-FFF2-40B4-BE49-F238E27FC236}">
                  <a16:creationId xmlns:a16="http://schemas.microsoft.com/office/drawing/2014/main" id="{2AF05C5C-202A-4D8F-BE6C-10BBC01B0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64">
              <a:extLst>
                <a:ext uri="{FF2B5EF4-FFF2-40B4-BE49-F238E27FC236}">
                  <a16:creationId xmlns:a16="http://schemas.microsoft.com/office/drawing/2014/main" id="{D5F0CE7E-3C13-48B7-B758-56D1ECF99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66">
              <a:extLst>
                <a:ext uri="{FF2B5EF4-FFF2-40B4-BE49-F238E27FC236}">
                  <a16:creationId xmlns:a16="http://schemas.microsoft.com/office/drawing/2014/main" id="{62231363-AC94-4C4D-A832-B5F6C25F0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64">
              <a:extLst>
                <a:ext uri="{FF2B5EF4-FFF2-40B4-BE49-F238E27FC236}">
                  <a16:creationId xmlns:a16="http://schemas.microsoft.com/office/drawing/2014/main" id="{109068F2-E473-4D37-8B86-E277B12CE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66">
              <a:extLst>
                <a:ext uri="{FF2B5EF4-FFF2-40B4-BE49-F238E27FC236}">
                  <a16:creationId xmlns:a16="http://schemas.microsoft.com/office/drawing/2014/main" id="{69243EA3-CC31-43A5-B7BA-8077D9945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64">
              <a:extLst>
                <a:ext uri="{FF2B5EF4-FFF2-40B4-BE49-F238E27FC236}">
                  <a16:creationId xmlns:a16="http://schemas.microsoft.com/office/drawing/2014/main" id="{81597D69-9411-4FE0-9741-385ED1D4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66">
              <a:extLst>
                <a:ext uri="{FF2B5EF4-FFF2-40B4-BE49-F238E27FC236}">
                  <a16:creationId xmlns:a16="http://schemas.microsoft.com/office/drawing/2014/main" id="{AEC6CFC5-C230-4B82-B3DA-852FC60C2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742123" y="3531476"/>
            <a:ext cx="5349792" cy="3034862"/>
          </a:xfrm>
        </p:spPr>
        <p:txBody>
          <a:bodyPr anchor="ctr">
            <a:normAutofit/>
          </a:bodyPr>
          <a:lstStyle/>
          <a:p>
            <a:pPr algn="just">
              <a:buNone/>
            </a:pPr>
            <a:r>
              <a:rPr lang="en-US" sz="1800" b="1" dirty="0"/>
              <a:t>1</a:t>
            </a:r>
            <a:r>
              <a:rPr lang="en-US" sz="2000" b="1" dirty="0">
                <a:latin typeface="+mj-lt"/>
              </a:rPr>
              <a:t>. Miss </a:t>
            </a:r>
            <a:r>
              <a:rPr lang="en-US" sz="2000" b="1" dirty="0" err="1">
                <a:latin typeface="+mj-lt"/>
              </a:rPr>
              <a:t>Pravalika</a:t>
            </a:r>
            <a:r>
              <a:rPr lang="en-US" sz="2000" b="1" dirty="0">
                <a:latin typeface="+mj-lt"/>
              </a:rPr>
              <a:t>-  Lecturer</a:t>
            </a:r>
          </a:p>
          <a:p>
            <a:pPr marL="0" indent="0" algn="just">
              <a:buNone/>
            </a:pPr>
            <a:r>
              <a:rPr lang="en-US" sz="2000" b="1" dirty="0">
                <a:latin typeface="+mj-lt"/>
              </a:rPr>
              <a:t> “A study to assess the effectiveness of structured teaching program on knowledge regarding early ambulation of patient after cardiac surgery among staff nurses working in cardiac surgical care unit at Sapthagiri Institute of Medical Sciences &amp; Research Centre Bengaluru”</a:t>
            </a:r>
          </a:p>
          <a:p>
            <a:pPr>
              <a:buNone/>
            </a:pPr>
            <a:endParaRPr lang="en-US" sz="1800" b="1" dirty="0"/>
          </a:p>
        </p:txBody>
      </p:sp>
      <p:pic>
        <p:nvPicPr>
          <p:cNvPr id="4" name="Picture 1" descr="F:\2019\acharyalogo.png"/>
          <p:cNvPicPr>
            <a:picLocks noChangeAspect="1" noChangeArrowheads="1"/>
          </p:cNvPicPr>
          <p:nvPr/>
        </p:nvPicPr>
        <p:blipFill>
          <a:blip r:embed="rId2" cstate="print"/>
          <a:stretch>
            <a:fillRect/>
          </a:stretch>
        </p:blipFill>
        <p:spPr bwMode="auto">
          <a:xfrm>
            <a:off x="6709419" y="302291"/>
            <a:ext cx="4862029" cy="6253418"/>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6" name="Rectangle 1035">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38" name="Straight Connector 1037">
            <a:extLst>
              <a:ext uri="{FF2B5EF4-FFF2-40B4-BE49-F238E27FC236}">
                <a16:creationId xmlns:a16="http://schemas.microsoft.com/office/drawing/2014/main" id="{F492F8DF-EE34-4FC5-9FFE-76EB2E3BB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168614" y="3429000"/>
            <a:ext cx="32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030505" y="1371600"/>
            <a:ext cx="5872185" cy="4114800"/>
          </a:xfrm>
          <a:prstGeom prst="rect">
            <a:avLst/>
          </a:prstGeom>
        </p:spPr>
        <p:txBody>
          <a:bodyPr vert="horz" lIns="91440" tIns="45720" rIns="91440" bIns="45720" rtlCol="0" anchor="ctr">
            <a:normAutofit/>
          </a:bodyPr>
          <a:lstStyle/>
          <a:p>
            <a:pPr marL="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Research proposal was submitted to RGUHS university for RGUHS grants </a:t>
            </a:r>
            <a:r>
              <a:rPr kumimoji="0" lang="en-US" sz="2200" b="0" i="0" u="none" strike="noStrike" kern="1200" cap="none" spc="0" normalizeH="0" baseline="0" noProof="0" dirty="0">
                <a:ln>
                  <a:noFill/>
                </a:ln>
                <a:solidFill>
                  <a:prstClr val="black"/>
                </a:solidFill>
                <a:effectLst/>
                <a:highlight>
                  <a:srgbClr val="FFFF00"/>
                </a:highlight>
                <a:uLnTx/>
                <a:uFillTx/>
                <a:latin typeface="Calibri"/>
                <a:ea typeface="+mn-ea"/>
                <a:cs typeface="+mn-cs"/>
              </a:rPr>
              <a:t>by </a:t>
            </a:r>
            <a:r>
              <a:rPr kumimoji="0" lang="en-US" sz="2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Mrs</a:t>
            </a:r>
            <a:r>
              <a:rPr kumimoji="0" lang="en-US" sz="2200" b="0" i="0" u="none" strike="noStrike" kern="1200" cap="none" spc="0" normalizeH="0" baseline="0" noProof="0" dirty="0">
                <a:ln>
                  <a:noFill/>
                </a:ln>
                <a:solidFill>
                  <a:prstClr val="black"/>
                </a:solidFill>
                <a:effectLst/>
                <a:highlight>
                  <a:srgbClr val="FFFF00"/>
                </a:highlight>
                <a:uLnTx/>
                <a:uFillTx/>
                <a:latin typeface="Calibri"/>
                <a:ea typeface="+mn-ea"/>
                <a:cs typeface="+mn-cs"/>
              </a:rPr>
              <a:t> P </a:t>
            </a:r>
            <a:r>
              <a:rPr kumimoji="0" lang="en-US" sz="2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Snehalatha</a:t>
            </a:r>
            <a:r>
              <a:rPr kumimoji="0" lang="en-US" sz="2200" b="0" i="0" u="none" strike="noStrike" kern="1200" cap="none" spc="0" normalizeH="0" baseline="0" noProof="0" dirty="0">
                <a:ln>
                  <a:noFill/>
                </a:ln>
                <a:solidFill>
                  <a:prstClr val="black"/>
                </a:solidFill>
                <a:effectLst/>
                <a:highlight>
                  <a:srgbClr val="FFFF00"/>
                </a:highlight>
                <a:uLnTx/>
                <a:uFillTx/>
                <a:latin typeface="Calibri"/>
                <a:ea typeface="+mn-ea"/>
                <a:cs typeface="+mn-cs"/>
              </a:rPr>
              <a:t> Reddy Asst Professor and </a:t>
            </a:r>
            <a:r>
              <a:rPr kumimoji="0" lang="en-US" sz="2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Ms</a:t>
            </a:r>
            <a:r>
              <a:rPr kumimoji="0" lang="en-US" sz="2200"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en-US" sz="2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Bhagya,Lecturer</a:t>
            </a:r>
            <a:r>
              <a:rPr kumimoji="0" lang="en-US" sz="2200"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from Medical Surgical Nursing department on 15 June 2022.Below is the problem statement.</a:t>
            </a:r>
          </a:p>
          <a:p>
            <a:pPr marL="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Effectiveness of selected relaxation techniques on  physiological parameters of patients  with asthma at a selected hospital in Bengaluru</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274" y="1948070"/>
            <a:ext cx="2500699" cy="257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6574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3" name="Rectangle 105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97699" y="1132764"/>
            <a:ext cx="3502904" cy="44133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55" name="Straight Connector 1054">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9914" y="1971674"/>
            <a:ext cx="5098647" cy="18288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102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288064" y="1284731"/>
            <a:ext cx="3459300" cy="4305736"/>
          </a:xfrm>
        </p:spPr>
        <p:txBody>
          <a:bodyPr>
            <a:normAutofit/>
          </a:bodyPr>
          <a:lstStyle/>
          <a:p>
            <a:br>
              <a:rPr lang="en-US" sz="4100">
                <a:latin typeface="Verdana" pitchFamily="34" charset="0"/>
                <a:ea typeface="Verdana" pitchFamily="34" charset="0"/>
                <a:cs typeface="Verdana" pitchFamily="34" charset="0"/>
              </a:rPr>
            </a:br>
            <a:br>
              <a:rPr lang="en-US" sz="4100">
                <a:latin typeface="Verdana" pitchFamily="34" charset="0"/>
                <a:ea typeface="Verdana" pitchFamily="34" charset="0"/>
                <a:cs typeface="Verdana" pitchFamily="34" charset="0"/>
              </a:rPr>
            </a:br>
            <a:br>
              <a:rPr lang="en-US" sz="4100">
                <a:latin typeface="Verdana" pitchFamily="34" charset="0"/>
                <a:ea typeface="Verdana" pitchFamily="34" charset="0"/>
                <a:cs typeface="Verdana" pitchFamily="34" charset="0"/>
              </a:rPr>
            </a:br>
            <a:r>
              <a:rPr lang="en-US" sz="4100" b="1"/>
              <a:t> Research  Dissertation</a:t>
            </a:r>
            <a:r>
              <a:rPr lang="en-US" sz="4100" b="1">
                <a:ea typeface="Verdana" pitchFamily="34" charset="0"/>
                <a:cs typeface="Verdana" pitchFamily="34" charset="0"/>
              </a:rPr>
              <a:t>  </a:t>
            </a:r>
            <a:br>
              <a:rPr lang="en-US" sz="4100" b="1">
                <a:latin typeface="Verdana" pitchFamily="34" charset="0"/>
                <a:ea typeface="Verdana" pitchFamily="34" charset="0"/>
                <a:cs typeface="Verdana" pitchFamily="34" charset="0"/>
              </a:rPr>
            </a:br>
            <a:br>
              <a:rPr lang="en-US" sz="4100">
                <a:latin typeface="Verdana" pitchFamily="34" charset="0"/>
                <a:ea typeface="Verdana" pitchFamily="34" charset="0"/>
                <a:cs typeface="Verdana" pitchFamily="34" charset="0"/>
              </a:rPr>
            </a:br>
            <a:endParaRPr lang="en-US" sz="4100"/>
          </a:p>
        </p:txBody>
      </p:sp>
      <p:pic>
        <p:nvPicPr>
          <p:cNvPr id="4" name="Picture 1" descr="F:\2019\acharyalogo.png"/>
          <p:cNvPicPr>
            <a:picLocks noChangeAspect="1" noChangeArrowheads="1"/>
          </p:cNvPicPr>
          <p:nvPr/>
        </p:nvPicPr>
        <p:blipFill>
          <a:blip r:embed="rId2" cstate="print"/>
          <a:srcRect/>
          <a:stretch>
            <a:fillRect/>
          </a:stretch>
        </p:blipFill>
        <p:spPr bwMode="auto">
          <a:xfrm>
            <a:off x="144470" y="0"/>
            <a:ext cx="968714" cy="1217559"/>
          </a:xfrm>
          <a:prstGeom prst="rect">
            <a:avLst/>
          </a:prstGeom>
          <a:noFill/>
        </p:spPr>
      </p:pic>
      <p:graphicFrame>
        <p:nvGraphicFramePr>
          <p:cNvPr id="51" name="Content Placeholder 2">
            <a:extLst>
              <a:ext uri="{FF2B5EF4-FFF2-40B4-BE49-F238E27FC236}">
                <a16:creationId xmlns:a16="http://schemas.microsoft.com/office/drawing/2014/main" id="{D5AACE99-64FD-0393-B0BE-62DDFB2887FC}"/>
              </a:ext>
            </a:extLst>
          </p:cNvPr>
          <p:cNvGraphicFramePr>
            <a:graphicFrameLocks noGrp="1"/>
          </p:cNvGraphicFramePr>
          <p:nvPr>
            <p:ph idx="1"/>
          </p:nvPr>
        </p:nvGraphicFramePr>
        <p:xfrm>
          <a:off x="5293901" y="1284732"/>
          <a:ext cx="5633178" cy="4305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06423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F:\2019\acharyalogo.png"/>
          <p:cNvPicPr>
            <a:picLocks noChangeAspect="1" noChangeArrowheads="1"/>
          </p:cNvPicPr>
          <p:nvPr/>
        </p:nvPicPr>
        <p:blipFill>
          <a:blip r:embed="rId2" cstate="print"/>
          <a:srcRect/>
          <a:stretch>
            <a:fillRect/>
          </a:stretch>
        </p:blipFill>
        <p:spPr bwMode="auto">
          <a:xfrm>
            <a:off x="0" y="29238"/>
            <a:ext cx="1097280" cy="1256146"/>
          </a:xfrm>
          <a:prstGeom prst="rect">
            <a:avLst/>
          </a:prstGeom>
          <a:noFill/>
        </p:spPr>
      </p:pic>
      <p:sp>
        <p:nvSpPr>
          <p:cNvPr id="7" name="Rectangle 6"/>
          <p:cNvSpPr/>
          <p:nvPr/>
        </p:nvSpPr>
        <p:spPr>
          <a:xfrm>
            <a:off x="1699273" y="1612903"/>
            <a:ext cx="8292453" cy="830997"/>
          </a:xfrm>
          <a:prstGeom prst="rect">
            <a:avLst/>
          </a:prstGeom>
        </p:spPr>
        <p:txBody>
          <a:bodyPr wrap="square">
            <a:spAutoFit/>
          </a:bodyPr>
          <a:lstStyle/>
          <a:p>
            <a:endParaRPr lang="en-US" sz="2400" dirty="0">
              <a:hlinkClick r:id="rId3"/>
            </a:endParaRPr>
          </a:p>
          <a:p>
            <a:endParaRPr lang="en-US" sz="2400"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7206EAD-62EE-4870-818B-7E3B833ED294}"/>
                  </a:ext>
                </a:extLst>
              </p14:cNvPr>
              <p14:cNvContentPartPr/>
              <p14:nvPr/>
            </p14:nvContentPartPr>
            <p14:xfrm>
              <a:off x="4479491" y="1286104"/>
              <a:ext cx="360" cy="360"/>
            </p14:xfrm>
          </p:contentPart>
        </mc:Choice>
        <mc:Fallback xmlns="">
          <p:pic>
            <p:nvPicPr>
              <p:cNvPr id="3" name="Ink 2">
                <a:extLst>
                  <a:ext uri="{FF2B5EF4-FFF2-40B4-BE49-F238E27FC236}">
                    <a16:creationId xmlns:a16="http://schemas.microsoft.com/office/drawing/2014/main" id="{F7206EAD-62EE-4870-818B-7E3B833ED294}"/>
                  </a:ext>
                </a:extLst>
              </p:cNvPr>
              <p:cNvPicPr/>
              <p:nvPr/>
            </p:nvPicPr>
            <p:blipFill>
              <a:blip r:embed="rId5"/>
              <a:stretch>
                <a:fillRect/>
              </a:stretch>
            </p:blipFill>
            <p:spPr>
              <a:xfrm>
                <a:off x="4475171" y="1281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E3E3ACA-3118-CF32-A180-BE933BFB7589}"/>
                  </a:ext>
                </a:extLst>
              </p14:cNvPr>
              <p14:cNvContentPartPr/>
              <p14:nvPr/>
            </p14:nvContentPartPr>
            <p14:xfrm>
              <a:off x="4362491" y="1413904"/>
              <a:ext cx="360" cy="360"/>
            </p14:xfrm>
          </p:contentPart>
        </mc:Choice>
        <mc:Fallback xmlns="">
          <p:pic>
            <p:nvPicPr>
              <p:cNvPr id="4" name="Ink 3">
                <a:extLst>
                  <a:ext uri="{FF2B5EF4-FFF2-40B4-BE49-F238E27FC236}">
                    <a16:creationId xmlns:a16="http://schemas.microsoft.com/office/drawing/2014/main" id="{CE3E3ACA-3118-CF32-A180-BE933BFB7589}"/>
                  </a:ext>
                </a:extLst>
              </p:cNvPr>
              <p:cNvPicPr/>
              <p:nvPr/>
            </p:nvPicPr>
            <p:blipFill>
              <a:blip r:embed="rId5"/>
              <a:stretch>
                <a:fillRect/>
              </a:stretch>
            </p:blipFill>
            <p:spPr>
              <a:xfrm>
                <a:off x="4358171" y="14095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45E3DB98-08A9-2295-3EA7-000C149DA137}"/>
                  </a:ext>
                </a:extLst>
              </p14:cNvPr>
              <p14:cNvContentPartPr/>
              <p14:nvPr/>
            </p14:nvContentPartPr>
            <p14:xfrm>
              <a:off x="4893851" y="1232824"/>
              <a:ext cx="360" cy="360"/>
            </p14:xfrm>
          </p:contentPart>
        </mc:Choice>
        <mc:Fallback xmlns="">
          <p:pic>
            <p:nvPicPr>
              <p:cNvPr id="9" name="Ink 8">
                <a:extLst>
                  <a:ext uri="{FF2B5EF4-FFF2-40B4-BE49-F238E27FC236}">
                    <a16:creationId xmlns:a16="http://schemas.microsoft.com/office/drawing/2014/main" id="{45E3DB98-08A9-2295-3EA7-000C149DA137}"/>
                  </a:ext>
                </a:extLst>
              </p:cNvPr>
              <p:cNvPicPr/>
              <p:nvPr/>
            </p:nvPicPr>
            <p:blipFill>
              <a:blip r:embed="rId5"/>
              <a:stretch>
                <a:fillRect/>
              </a:stretch>
            </p:blipFill>
            <p:spPr>
              <a:xfrm>
                <a:off x="4889531" y="1228504"/>
                <a:ext cx="9000" cy="9000"/>
              </a:xfrm>
              <a:prstGeom prst="rect">
                <a:avLst/>
              </a:prstGeom>
            </p:spPr>
          </p:pic>
        </mc:Fallback>
      </mc:AlternateContent>
      <p:grpSp>
        <p:nvGrpSpPr>
          <p:cNvPr id="12" name="Group 11">
            <a:extLst>
              <a:ext uri="{FF2B5EF4-FFF2-40B4-BE49-F238E27FC236}">
                <a16:creationId xmlns:a16="http://schemas.microsoft.com/office/drawing/2014/main" id="{41815A6D-6503-8831-9839-73752DE74B9D}"/>
              </a:ext>
            </a:extLst>
          </p:cNvPr>
          <p:cNvGrpSpPr/>
          <p:nvPr/>
        </p:nvGrpSpPr>
        <p:grpSpPr>
          <a:xfrm>
            <a:off x="2225531" y="1551784"/>
            <a:ext cx="360" cy="360"/>
            <a:chOff x="701531" y="1551784"/>
            <a:chExt cx="360" cy="360"/>
          </a:xfrm>
        </p:grpSpPr>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D1317DCD-D3E6-EC36-310D-1D7393F2D6CA}"/>
                    </a:ext>
                  </a:extLst>
                </p14:cNvPr>
                <p14:cNvContentPartPr/>
                <p14:nvPr/>
              </p14:nvContentPartPr>
              <p14:xfrm>
                <a:off x="701531" y="1551784"/>
                <a:ext cx="360" cy="360"/>
              </p14:xfrm>
            </p:contentPart>
          </mc:Choice>
          <mc:Fallback xmlns="">
            <p:pic>
              <p:nvPicPr>
                <p:cNvPr id="10" name="Ink 9">
                  <a:extLst>
                    <a:ext uri="{FF2B5EF4-FFF2-40B4-BE49-F238E27FC236}">
                      <a16:creationId xmlns:a16="http://schemas.microsoft.com/office/drawing/2014/main" id="{D1317DCD-D3E6-EC36-310D-1D7393F2D6CA}"/>
                    </a:ext>
                  </a:extLst>
                </p:cNvPr>
                <p:cNvPicPr/>
                <p:nvPr/>
              </p:nvPicPr>
              <p:blipFill>
                <a:blip r:embed="rId9"/>
                <a:stretch>
                  <a:fillRect/>
                </a:stretch>
              </p:blipFill>
              <p:spPr>
                <a:xfrm>
                  <a:off x="697211" y="154746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D971FAE5-5072-6F35-75AD-1C7191CD5ECC}"/>
                    </a:ext>
                  </a:extLst>
                </p14:cNvPr>
                <p14:cNvContentPartPr/>
                <p14:nvPr/>
              </p14:nvContentPartPr>
              <p14:xfrm>
                <a:off x="701531" y="1551784"/>
                <a:ext cx="360" cy="360"/>
              </p14:xfrm>
            </p:contentPart>
          </mc:Choice>
          <mc:Fallback xmlns="">
            <p:pic>
              <p:nvPicPr>
                <p:cNvPr id="11" name="Ink 10">
                  <a:extLst>
                    <a:ext uri="{FF2B5EF4-FFF2-40B4-BE49-F238E27FC236}">
                      <a16:creationId xmlns:a16="http://schemas.microsoft.com/office/drawing/2014/main" id="{D971FAE5-5072-6F35-75AD-1C7191CD5ECC}"/>
                    </a:ext>
                  </a:extLst>
                </p:cNvPr>
                <p:cNvPicPr/>
                <p:nvPr/>
              </p:nvPicPr>
              <p:blipFill>
                <a:blip r:embed="rId9"/>
                <a:stretch>
                  <a:fillRect/>
                </a:stretch>
              </p:blipFill>
              <p:spPr>
                <a:xfrm>
                  <a:off x="697211" y="1547464"/>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4357F80D-43F9-EFDF-79FB-7160C28A75BA}"/>
                  </a:ext>
                </a:extLst>
              </p14:cNvPr>
              <p14:cNvContentPartPr/>
              <p14:nvPr/>
            </p14:nvContentPartPr>
            <p14:xfrm>
              <a:off x="2980091" y="2051824"/>
              <a:ext cx="360" cy="360"/>
            </p14:xfrm>
          </p:contentPart>
        </mc:Choice>
        <mc:Fallback xmlns="">
          <p:pic>
            <p:nvPicPr>
              <p:cNvPr id="14" name="Ink 13">
                <a:extLst>
                  <a:ext uri="{FF2B5EF4-FFF2-40B4-BE49-F238E27FC236}">
                    <a16:creationId xmlns:a16="http://schemas.microsoft.com/office/drawing/2014/main" id="{4357F80D-43F9-EFDF-79FB-7160C28A75BA}"/>
                  </a:ext>
                </a:extLst>
              </p:cNvPr>
              <p:cNvPicPr/>
              <p:nvPr/>
            </p:nvPicPr>
            <p:blipFill>
              <a:blip r:embed="rId5"/>
              <a:stretch>
                <a:fillRect/>
              </a:stretch>
            </p:blipFill>
            <p:spPr>
              <a:xfrm>
                <a:off x="2975771" y="20475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8CD4334D-8CB4-49CF-56D9-3B025EA76E8C}"/>
                  </a:ext>
                </a:extLst>
              </p14:cNvPr>
              <p14:cNvContentPartPr/>
              <p14:nvPr/>
            </p14:nvContentPartPr>
            <p14:xfrm>
              <a:off x="3029051" y="1775344"/>
              <a:ext cx="4680" cy="360"/>
            </p14:xfrm>
          </p:contentPart>
        </mc:Choice>
        <mc:Fallback xmlns="">
          <p:pic>
            <p:nvPicPr>
              <p:cNvPr id="15" name="Ink 14">
                <a:extLst>
                  <a:ext uri="{FF2B5EF4-FFF2-40B4-BE49-F238E27FC236}">
                    <a16:creationId xmlns:a16="http://schemas.microsoft.com/office/drawing/2014/main" id="{8CD4334D-8CB4-49CF-56D9-3B025EA76E8C}"/>
                  </a:ext>
                </a:extLst>
              </p:cNvPr>
              <p:cNvPicPr/>
              <p:nvPr/>
            </p:nvPicPr>
            <p:blipFill>
              <a:blip r:embed="rId13"/>
              <a:stretch>
                <a:fillRect/>
              </a:stretch>
            </p:blipFill>
            <p:spPr>
              <a:xfrm>
                <a:off x="3024371" y="1771024"/>
                <a:ext cx="14040" cy="9000"/>
              </a:xfrm>
              <a:prstGeom prst="rect">
                <a:avLst/>
              </a:prstGeom>
            </p:spPr>
          </p:pic>
        </mc:Fallback>
      </mc:AlternateContent>
      <p:grpSp>
        <p:nvGrpSpPr>
          <p:cNvPr id="18" name="Group 17">
            <a:extLst>
              <a:ext uri="{FF2B5EF4-FFF2-40B4-BE49-F238E27FC236}">
                <a16:creationId xmlns:a16="http://schemas.microsoft.com/office/drawing/2014/main" id="{3087065E-D7F4-C185-7B8E-2E0E257B1257}"/>
              </a:ext>
            </a:extLst>
          </p:cNvPr>
          <p:cNvGrpSpPr/>
          <p:nvPr/>
        </p:nvGrpSpPr>
        <p:grpSpPr>
          <a:xfrm>
            <a:off x="6712211" y="3221104"/>
            <a:ext cx="360" cy="360"/>
            <a:chOff x="5188211" y="3221104"/>
            <a:chExt cx="360" cy="360"/>
          </a:xfrm>
        </p:grpSpPr>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9B0944C6-877F-6ED8-994A-8854332518EB}"/>
                    </a:ext>
                  </a:extLst>
                </p14:cNvPr>
                <p14:cNvContentPartPr/>
                <p14:nvPr/>
              </p14:nvContentPartPr>
              <p14:xfrm>
                <a:off x="5188211" y="3221104"/>
                <a:ext cx="360" cy="360"/>
              </p14:xfrm>
            </p:contentPart>
          </mc:Choice>
          <mc:Fallback xmlns="">
            <p:pic>
              <p:nvPicPr>
                <p:cNvPr id="16" name="Ink 15">
                  <a:extLst>
                    <a:ext uri="{FF2B5EF4-FFF2-40B4-BE49-F238E27FC236}">
                      <a16:creationId xmlns:a16="http://schemas.microsoft.com/office/drawing/2014/main" id="{9B0944C6-877F-6ED8-994A-8854332518EB}"/>
                    </a:ext>
                  </a:extLst>
                </p:cNvPr>
                <p:cNvPicPr/>
                <p:nvPr/>
              </p:nvPicPr>
              <p:blipFill>
                <a:blip r:embed="rId9"/>
                <a:stretch>
                  <a:fillRect/>
                </a:stretch>
              </p:blipFill>
              <p:spPr>
                <a:xfrm>
                  <a:off x="5183891" y="3216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E19AD251-E63C-CFF5-FEF3-4F60D2EACC08}"/>
                    </a:ext>
                  </a:extLst>
                </p14:cNvPr>
                <p14:cNvContentPartPr/>
                <p14:nvPr/>
              </p14:nvContentPartPr>
              <p14:xfrm>
                <a:off x="5188211" y="3221104"/>
                <a:ext cx="360" cy="360"/>
              </p14:xfrm>
            </p:contentPart>
          </mc:Choice>
          <mc:Fallback xmlns="">
            <p:pic>
              <p:nvPicPr>
                <p:cNvPr id="17" name="Ink 16">
                  <a:extLst>
                    <a:ext uri="{FF2B5EF4-FFF2-40B4-BE49-F238E27FC236}">
                      <a16:creationId xmlns:a16="http://schemas.microsoft.com/office/drawing/2014/main" id="{E19AD251-E63C-CFF5-FEF3-4F60D2EACC08}"/>
                    </a:ext>
                  </a:extLst>
                </p:cNvPr>
                <p:cNvPicPr/>
                <p:nvPr/>
              </p:nvPicPr>
              <p:blipFill>
                <a:blip r:embed="rId9"/>
                <a:stretch>
                  <a:fillRect/>
                </a:stretch>
              </p:blipFill>
              <p:spPr>
                <a:xfrm>
                  <a:off x="5183891" y="3216784"/>
                  <a:ext cx="9000" cy="9000"/>
                </a:xfrm>
                <a:prstGeom prst="rect">
                  <a:avLst/>
                </a:prstGeom>
              </p:spPr>
            </p:pic>
          </mc:Fallback>
        </mc:AlternateContent>
      </p:grpSp>
      <p:grpSp>
        <p:nvGrpSpPr>
          <p:cNvPr id="27" name="Group 26">
            <a:extLst>
              <a:ext uri="{FF2B5EF4-FFF2-40B4-BE49-F238E27FC236}">
                <a16:creationId xmlns:a16="http://schemas.microsoft.com/office/drawing/2014/main" id="{6B4403ED-FCCF-51AD-BDA1-DFBB7D3DC30B}"/>
              </a:ext>
            </a:extLst>
          </p:cNvPr>
          <p:cNvGrpSpPr/>
          <p:nvPr/>
        </p:nvGrpSpPr>
        <p:grpSpPr>
          <a:xfrm>
            <a:off x="7871051" y="3380944"/>
            <a:ext cx="360" cy="360"/>
            <a:chOff x="6347051" y="3380944"/>
            <a:chExt cx="360" cy="360"/>
          </a:xfrm>
        </p:grpSpPr>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B9F21074-F554-B4D0-5E11-1C9330A62EFF}"/>
                    </a:ext>
                  </a:extLst>
                </p14:cNvPr>
                <p14:cNvContentPartPr/>
                <p14:nvPr/>
              </p14:nvContentPartPr>
              <p14:xfrm>
                <a:off x="6347051" y="3380944"/>
                <a:ext cx="360" cy="360"/>
              </p14:xfrm>
            </p:contentPart>
          </mc:Choice>
          <mc:Fallback xmlns="">
            <p:pic>
              <p:nvPicPr>
                <p:cNvPr id="19" name="Ink 18">
                  <a:extLst>
                    <a:ext uri="{FF2B5EF4-FFF2-40B4-BE49-F238E27FC236}">
                      <a16:creationId xmlns:a16="http://schemas.microsoft.com/office/drawing/2014/main" id="{B9F21074-F554-B4D0-5E11-1C9330A62EFF}"/>
                    </a:ext>
                  </a:extLst>
                </p:cNvPr>
                <p:cNvPicPr/>
                <p:nvPr/>
              </p:nvPicPr>
              <p:blipFill>
                <a:blip r:embed="rId9"/>
                <a:stretch>
                  <a:fillRect/>
                </a:stretch>
              </p:blipFill>
              <p:spPr>
                <a:xfrm>
                  <a:off x="6342731" y="3376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CE059542-1C33-D089-FD48-B5BBAE7D20BD}"/>
                    </a:ext>
                  </a:extLst>
                </p14:cNvPr>
                <p14:cNvContentPartPr/>
                <p14:nvPr/>
              </p14:nvContentPartPr>
              <p14:xfrm>
                <a:off x="6347051" y="3380944"/>
                <a:ext cx="360" cy="360"/>
              </p14:xfrm>
            </p:contentPart>
          </mc:Choice>
          <mc:Fallback xmlns="">
            <p:pic>
              <p:nvPicPr>
                <p:cNvPr id="20" name="Ink 19">
                  <a:extLst>
                    <a:ext uri="{FF2B5EF4-FFF2-40B4-BE49-F238E27FC236}">
                      <a16:creationId xmlns:a16="http://schemas.microsoft.com/office/drawing/2014/main" id="{CE059542-1C33-D089-FD48-B5BBAE7D20BD}"/>
                    </a:ext>
                  </a:extLst>
                </p:cNvPr>
                <p:cNvPicPr/>
                <p:nvPr/>
              </p:nvPicPr>
              <p:blipFill>
                <a:blip r:embed="rId9"/>
                <a:stretch>
                  <a:fillRect/>
                </a:stretch>
              </p:blipFill>
              <p:spPr>
                <a:xfrm>
                  <a:off x="6342731" y="3376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502C2EF7-3B55-B191-EAA2-E0AC4CA2F79F}"/>
                    </a:ext>
                  </a:extLst>
                </p14:cNvPr>
                <p14:cNvContentPartPr/>
                <p14:nvPr/>
              </p14:nvContentPartPr>
              <p14:xfrm>
                <a:off x="6347051" y="3380944"/>
                <a:ext cx="360" cy="360"/>
              </p14:xfrm>
            </p:contentPart>
          </mc:Choice>
          <mc:Fallback xmlns="">
            <p:pic>
              <p:nvPicPr>
                <p:cNvPr id="21" name="Ink 20">
                  <a:extLst>
                    <a:ext uri="{FF2B5EF4-FFF2-40B4-BE49-F238E27FC236}">
                      <a16:creationId xmlns:a16="http://schemas.microsoft.com/office/drawing/2014/main" id="{502C2EF7-3B55-B191-EAA2-E0AC4CA2F79F}"/>
                    </a:ext>
                  </a:extLst>
                </p:cNvPr>
                <p:cNvPicPr/>
                <p:nvPr/>
              </p:nvPicPr>
              <p:blipFill>
                <a:blip r:embed="rId9"/>
                <a:stretch>
                  <a:fillRect/>
                </a:stretch>
              </p:blipFill>
              <p:spPr>
                <a:xfrm>
                  <a:off x="6342731" y="3376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D34EFDCC-F0A6-60E5-2199-B72C713C952D}"/>
                    </a:ext>
                  </a:extLst>
                </p14:cNvPr>
                <p14:cNvContentPartPr/>
                <p14:nvPr/>
              </p14:nvContentPartPr>
              <p14:xfrm>
                <a:off x="6347051" y="3380944"/>
                <a:ext cx="360" cy="360"/>
              </p14:xfrm>
            </p:contentPart>
          </mc:Choice>
          <mc:Fallback xmlns="">
            <p:pic>
              <p:nvPicPr>
                <p:cNvPr id="22" name="Ink 21">
                  <a:extLst>
                    <a:ext uri="{FF2B5EF4-FFF2-40B4-BE49-F238E27FC236}">
                      <a16:creationId xmlns:a16="http://schemas.microsoft.com/office/drawing/2014/main" id="{D34EFDCC-F0A6-60E5-2199-B72C713C952D}"/>
                    </a:ext>
                  </a:extLst>
                </p:cNvPr>
                <p:cNvPicPr/>
                <p:nvPr/>
              </p:nvPicPr>
              <p:blipFill>
                <a:blip r:embed="rId9"/>
                <a:stretch>
                  <a:fillRect/>
                </a:stretch>
              </p:blipFill>
              <p:spPr>
                <a:xfrm>
                  <a:off x="6342731" y="3376624"/>
                  <a:ext cx="9000" cy="9000"/>
                </a:xfrm>
                <a:prstGeom prst="rect">
                  <a:avLst/>
                </a:prstGeom>
              </p:spPr>
            </p:pic>
          </mc:Fallback>
        </mc:AlternateContent>
      </p:grpSp>
      <p:grpSp>
        <p:nvGrpSpPr>
          <p:cNvPr id="26" name="Group 25">
            <a:extLst>
              <a:ext uri="{FF2B5EF4-FFF2-40B4-BE49-F238E27FC236}">
                <a16:creationId xmlns:a16="http://schemas.microsoft.com/office/drawing/2014/main" id="{F4AA01E4-5A61-3F65-5C08-9B1A51D27D80}"/>
              </a:ext>
            </a:extLst>
          </p:cNvPr>
          <p:cNvGrpSpPr/>
          <p:nvPr/>
        </p:nvGrpSpPr>
        <p:grpSpPr>
          <a:xfrm>
            <a:off x="10369811" y="2944984"/>
            <a:ext cx="360" cy="360"/>
            <a:chOff x="8845811" y="2944984"/>
            <a:chExt cx="360" cy="360"/>
          </a:xfrm>
        </p:grpSpPr>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E04EDF6E-0CCB-0957-A7DC-6A43A4F22D7B}"/>
                    </a:ext>
                  </a:extLst>
                </p14:cNvPr>
                <p14:cNvContentPartPr/>
                <p14:nvPr/>
              </p14:nvContentPartPr>
              <p14:xfrm>
                <a:off x="8845811" y="2944984"/>
                <a:ext cx="360" cy="360"/>
              </p14:xfrm>
            </p:contentPart>
          </mc:Choice>
          <mc:Fallback xmlns="">
            <p:pic>
              <p:nvPicPr>
                <p:cNvPr id="23" name="Ink 22">
                  <a:extLst>
                    <a:ext uri="{FF2B5EF4-FFF2-40B4-BE49-F238E27FC236}">
                      <a16:creationId xmlns:a16="http://schemas.microsoft.com/office/drawing/2014/main" id="{E04EDF6E-0CCB-0957-A7DC-6A43A4F22D7B}"/>
                    </a:ext>
                  </a:extLst>
                </p:cNvPr>
                <p:cNvPicPr/>
                <p:nvPr/>
              </p:nvPicPr>
              <p:blipFill>
                <a:blip r:embed="rId9"/>
                <a:stretch>
                  <a:fillRect/>
                </a:stretch>
              </p:blipFill>
              <p:spPr>
                <a:xfrm>
                  <a:off x="8841491" y="294066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C6917AD9-7CEE-C6FC-A869-10F19C79026A}"/>
                    </a:ext>
                  </a:extLst>
                </p14:cNvPr>
                <p14:cNvContentPartPr/>
                <p14:nvPr/>
              </p14:nvContentPartPr>
              <p14:xfrm>
                <a:off x="8845811" y="2944984"/>
                <a:ext cx="360" cy="360"/>
              </p14:xfrm>
            </p:contentPart>
          </mc:Choice>
          <mc:Fallback xmlns="">
            <p:pic>
              <p:nvPicPr>
                <p:cNvPr id="24" name="Ink 23">
                  <a:extLst>
                    <a:ext uri="{FF2B5EF4-FFF2-40B4-BE49-F238E27FC236}">
                      <a16:creationId xmlns:a16="http://schemas.microsoft.com/office/drawing/2014/main" id="{C6917AD9-7CEE-C6FC-A869-10F19C79026A}"/>
                    </a:ext>
                  </a:extLst>
                </p:cNvPr>
                <p:cNvPicPr/>
                <p:nvPr/>
              </p:nvPicPr>
              <p:blipFill>
                <a:blip r:embed="rId9"/>
                <a:stretch>
                  <a:fillRect/>
                </a:stretch>
              </p:blipFill>
              <p:spPr>
                <a:xfrm>
                  <a:off x="8841491" y="294066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4F2CE400-37D2-053D-61E7-E5F7C3E2ACA4}"/>
                    </a:ext>
                  </a:extLst>
                </p14:cNvPr>
                <p14:cNvContentPartPr/>
                <p14:nvPr/>
              </p14:nvContentPartPr>
              <p14:xfrm>
                <a:off x="8845811" y="2944984"/>
                <a:ext cx="360" cy="360"/>
              </p14:xfrm>
            </p:contentPart>
          </mc:Choice>
          <mc:Fallback xmlns="">
            <p:pic>
              <p:nvPicPr>
                <p:cNvPr id="25" name="Ink 24">
                  <a:extLst>
                    <a:ext uri="{FF2B5EF4-FFF2-40B4-BE49-F238E27FC236}">
                      <a16:creationId xmlns:a16="http://schemas.microsoft.com/office/drawing/2014/main" id="{4F2CE400-37D2-053D-61E7-E5F7C3E2ACA4}"/>
                    </a:ext>
                  </a:extLst>
                </p:cNvPr>
                <p:cNvPicPr/>
                <p:nvPr/>
              </p:nvPicPr>
              <p:blipFill>
                <a:blip r:embed="rId9"/>
                <a:stretch>
                  <a:fillRect/>
                </a:stretch>
              </p:blipFill>
              <p:spPr>
                <a:xfrm>
                  <a:off x="8841491" y="2940664"/>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414F7FAC-3193-7E8C-5AE3-52C819C74178}"/>
                  </a:ext>
                </a:extLst>
              </p14:cNvPr>
              <p14:cNvContentPartPr/>
              <p14:nvPr/>
            </p14:nvContentPartPr>
            <p14:xfrm>
              <a:off x="5479211" y="1477624"/>
              <a:ext cx="360" cy="360"/>
            </p14:xfrm>
          </p:contentPart>
        </mc:Choice>
        <mc:Fallback xmlns="">
          <p:pic>
            <p:nvPicPr>
              <p:cNvPr id="28" name="Ink 27">
                <a:extLst>
                  <a:ext uri="{FF2B5EF4-FFF2-40B4-BE49-F238E27FC236}">
                    <a16:creationId xmlns:a16="http://schemas.microsoft.com/office/drawing/2014/main" id="{414F7FAC-3193-7E8C-5AE3-52C819C74178}"/>
                  </a:ext>
                </a:extLst>
              </p:cNvPr>
              <p:cNvPicPr/>
              <p:nvPr/>
            </p:nvPicPr>
            <p:blipFill>
              <a:blip r:embed="rId5"/>
              <a:stretch>
                <a:fillRect/>
              </a:stretch>
            </p:blipFill>
            <p:spPr>
              <a:xfrm>
                <a:off x="5474891" y="14733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Ink 30">
                <a:extLst>
                  <a:ext uri="{FF2B5EF4-FFF2-40B4-BE49-F238E27FC236}">
                    <a16:creationId xmlns:a16="http://schemas.microsoft.com/office/drawing/2014/main" id="{A20A7365-2D64-106E-DB90-61E218015814}"/>
                  </a:ext>
                </a:extLst>
              </p14:cNvPr>
              <p14:cNvContentPartPr/>
              <p14:nvPr/>
            </p14:nvContentPartPr>
            <p14:xfrm>
              <a:off x="4426211" y="1849864"/>
              <a:ext cx="360" cy="360"/>
            </p14:xfrm>
          </p:contentPart>
        </mc:Choice>
        <mc:Fallback xmlns="">
          <p:pic>
            <p:nvPicPr>
              <p:cNvPr id="31" name="Ink 30">
                <a:extLst>
                  <a:ext uri="{FF2B5EF4-FFF2-40B4-BE49-F238E27FC236}">
                    <a16:creationId xmlns:a16="http://schemas.microsoft.com/office/drawing/2014/main" id="{A20A7365-2D64-106E-DB90-61E218015814}"/>
                  </a:ext>
                </a:extLst>
              </p:cNvPr>
              <p:cNvPicPr/>
              <p:nvPr/>
            </p:nvPicPr>
            <p:blipFill>
              <a:blip r:embed="rId5"/>
              <a:stretch>
                <a:fillRect/>
              </a:stretch>
            </p:blipFill>
            <p:spPr>
              <a:xfrm>
                <a:off x="4421891" y="1845544"/>
                <a:ext cx="9000" cy="9000"/>
              </a:xfrm>
              <a:prstGeom prst="rect">
                <a:avLst/>
              </a:prstGeom>
            </p:spPr>
          </p:pic>
        </mc:Fallback>
      </mc:AlternateContent>
      <p:sp>
        <p:nvSpPr>
          <p:cNvPr id="30" name="TextBox 29">
            <a:extLst>
              <a:ext uri="{FF2B5EF4-FFF2-40B4-BE49-F238E27FC236}">
                <a16:creationId xmlns:a16="http://schemas.microsoft.com/office/drawing/2014/main" id="{E02EE16D-B40D-235A-259F-64E75DAFD608}"/>
              </a:ext>
            </a:extLst>
          </p:cNvPr>
          <p:cNvSpPr txBox="1"/>
          <p:nvPr/>
        </p:nvSpPr>
        <p:spPr>
          <a:xfrm>
            <a:off x="1876424" y="392217"/>
            <a:ext cx="8439152" cy="1077218"/>
          </a:xfrm>
          <a:prstGeom prst="rect">
            <a:avLst/>
          </a:prstGeom>
          <a:noFill/>
        </p:spPr>
        <p:txBody>
          <a:bodyPr wrap="square">
            <a:spAutoFit/>
          </a:bodyPr>
          <a:lstStyle/>
          <a:p>
            <a:r>
              <a:rPr lang="en-US" sz="3200" b="1" dirty="0">
                <a:latin typeface="+mj-lt"/>
                <a:ea typeface="Times New Roman" panose="02020603050405020304" pitchFamily="18" charset="0"/>
                <a:cs typeface="Times New Roman" panose="02020603050405020304" pitchFamily="18" charset="0"/>
              </a:rPr>
              <a:t>Awareness Program on Intellectual Property Rights (IPRs)</a:t>
            </a:r>
            <a:endParaRPr lang="en-IN" sz="3200" b="1" dirty="0">
              <a:latin typeface="+mj-lt"/>
            </a:endParaRPr>
          </a:p>
        </p:txBody>
      </p:sp>
      <p:pic>
        <p:nvPicPr>
          <p:cNvPr id="33" name="Picture 32">
            <a:extLst>
              <a:ext uri="{FF2B5EF4-FFF2-40B4-BE49-F238E27FC236}">
                <a16:creationId xmlns:a16="http://schemas.microsoft.com/office/drawing/2014/main" id="{37711184-A885-9A31-2F21-7E87008AF96B}"/>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782229" y="1983355"/>
            <a:ext cx="3329928" cy="3110017"/>
          </a:xfrm>
          <a:prstGeom prst="rect">
            <a:avLst/>
          </a:prstGeom>
          <a:noFill/>
          <a:ln>
            <a:noFill/>
          </a:ln>
        </p:spPr>
      </p:pic>
      <p:pic>
        <p:nvPicPr>
          <p:cNvPr id="34" name="Picture 33">
            <a:extLst>
              <a:ext uri="{FF2B5EF4-FFF2-40B4-BE49-F238E27FC236}">
                <a16:creationId xmlns:a16="http://schemas.microsoft.com/office/drawing/2014/main" id="{34BC2524-0370-786D-790F-8E0D560469D6}"/>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5529033" y="1919007"/>
            <a:ext cx="5653405" cy="3174365"/>
          </a:xfrm>
          <a:prstGeom prst="rect">
            <a:avLst/>
          </a:prstGeom>
          <a:noFill/>
          <a:ln>
            <a:noFill/>
          </a:ln>
        </p:spPr>
      </p:pic>
    </p:spTree>
    <p:extLst>
      <p:ext uri="{BB962C8B-B14F-4D97-AF65-F5344CB8AC3E}">
        <p14:creationId xmlns:p14="http://schemas.microsoft.com/office/powerpoint/2010/main" val="36110648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55DAA68-BE55-0CD8-7203-5744DEA4B311}"/>
              </a:ext>
            </a:extLst>
          </p:cNvPr>
          <p:cNvPicPr>
            <a:picLocks noChangeAspect="1"/>
          </p:cNvPicPr>
          <p:nvPr/>
        </p:nvPicPr>
        <p:blipFill rotWithShape="1">
          <a:blip r:embed="rId2">
            <a:extLst>
              <a:ext uri="{28A0092B-C50C-407E-A947-70E740481C1C}">
                <a14:useLocalDpi xmlns:a14="http://schemas.microsoft.com/office/drawing/2010/main" val="0"/>
              </a:ext>
            </a:extLst>
          </a:blip>
          <a:srcRect t="21445" b="14241"/>
          <a:stretch/>
        </p:blipFill>
        <p:spPr bwMode="auto">
          <a:xfrm>
            <a:off x="4555236" y="6"/>
            <a:ext cx="7636763" cy="2762724"/>
          </a:xfrm>
          <a:prstGeom prst="rect">
            <a:avLst/>
          </a:prstGeom>
          <a:noFill/>
        </p:spPr>
      </p:pic>
      <p:sp>
        <p:nvSpPr>
          <p:cNvPr id="38" name="Rectangle 37">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6" name="Picture 5">
            <a:extLst>
              <a:ext uri="{FF2B5EF4-FFF2-40B4-BE49-F238E27FC236}">
                <a16:creationId xmlns:a16="http://schemas.microsoft.com/office/drawing/2014/main" id="{6FF24F24-FE45-C959-FBC5-0317F2A8B3B2}"/>
              </a:ext>
            </a:extLst>
          </p:cNvPr>
          <p:cNvPicPr>
            <a:picLocks noChangeAspect="1"/>
          </p:cNvPicPr>
          <p:nvPr/>
        </p:nvPicPr>
        <p:blipFill rotWithShape="1">
          <a:blip r:embed="rId3">
            <a:extLst>
              <a:ext uri="{28A0092B-C50C-407E-A947-70E740481C1C}">
                <a14:useLocalDpi xmlns:a14="http://schemas.microsoft.com/office/drawing/2010/main" val="0"/>
              </a:ext>
            </a:extLst>
          </a:blip>
          <a:srcRect l="6672" r="29621" b="2"/>
          <a:stretch/>
        </p:blipFill>
        <p:spPr bwMode="auto">
          <a:xfrm>
            <a:off x="-1" y="2826737"/>
            <a:ext cx="4565779" cy="4031263"/>
          </a:xfrm>
          <a:prstGeom prst="rect">
            <a:avLst/>
          </a:prstGeom>
          <a:noFill/>
        </p:spPr>
      </p:pic>
      <p:sp>
        <p:nvSpPr>
          <p:cNvPr id="10" name="TextBox 9">
            <a:extLst>
              <a:ext uri="{FF2B5EF4-FFF2-40B4-BE49-F238E27FC236}">
                <a16:creationId xmlns:a16="http://schemas.microsoft.com/office/drawing/2014/main" id="{A7243C08-77E1-4E43-74C1-A5B81927B668}"/>
              </a:ext>
            </a:extLst>
          </p:cNvPr>
          <p:cNvSpPr txBox="1"/>
          <p:nvPr/>
        </p:nvSpPr>
        <p:spPr>
          <a:xfrm>
            <a:off x="5449633" y="3455208"/>
            <a:ext cx="5742432" cy="2344708"/>
          </a:xfrm>
          <a:prstGeom prst="rect">
            <a:avLst/>
          </a:prstGeom>
        </p:spPr>
        <p:txBody>
          <a:bodyPr vert="horz" lIns="91440" tIns="45720" rIns="91440" bIns="45720" rtlCol="0" anchor="ctr">
            <a:normAutofit/>
          </a:bodyPr>
          <a:lstStyle/>
          <a:p>
            <a:pPr>
              <a:lnSpc>
                <a:spcPct val="90000"/>
              </a:lnSpc>
              <a:spcAft>
                <a:spcPts val="600"/>
              </a:spcAft>
            </a:pPr>
            <a:r>
              <a:rPr lang="en-US" sz="3600" dirty="0"/>
              <a:t>webinar on Research </a:t>
            </a:r>
          </a:p>
        </p:txBody>
      </p:sp>
      <p:sp>
        <p:nvSpPr>
          <p:cNvPr id="40" name="Rectangle 39">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4" name="Picture 1" descr="F:\2019\acharyalogo.png">
            <a:extLst>
              <a:ext uri="{FF2B5EF4-FFF2-40B4-BE49-F238E27FC236}">
                <a16:creationId xmlns:a16="http://schemas.microsoft.com/office/drawing/2014/main" id="{124DA622-E469-6EA3-B0C2-547751A5E4E7}"/>
              </a:ext>
            </a:extLst>
          </p:cNvPr>
          <p:cNvPicPr>
            <a:picLocks noChangeAspect="1" noChangeArrowheads="1"/>
          </p:cNvPicPr>
          <p:nvPr/>
        </p:nvPicPr>
        <p:blipFill>
          <a:blip r:embed="rId4" cstate="print"/>
          <a:srcRect/>
          <a:stretch>
            <a:fillRect/>
          </a:stretch>
        </p:blipFill>
        <p:spPr bwMode="auto">
          <a:xfrm>
            <a:off x="126124" y="63571"/>
            <a:ext cx="1005990" cy="1057545"/>
          </a:xfrm>
          <a:prstGeom prst="rect">
            <a:avLst/>
          </a:prstGeom>
          <a:noFill/>
        </p:spPr>
      </p:pic>
    </p:spTree>
    <p:extLst>
      <p:ext uri="{BB962C8B-B14F-4D97-AF65-F5344CB8AC3E}">
        <p14:creationId xmlns:p14="http://schemas.microsoft.com/office/powerpoint/2010/main" val="12936234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6A162-7478-AF39-416A-99FC1B0F18FC}"/>
              </a:ext>
            </a:extLst>
          </p:cNvPr>
          <p:cNvSpPr>
            <a:spLocks noGrp="1"/>
          </p:cNvSpPr>
          <p:nvPr>
            <p:ph type="title"/>
          </p:nvPr>
        </p:nvSpPr>
        <p:spPr>
          <a:xfrm>
            <a:off x="463687" y="2960716"/>
            <a:ext cx="4954289" cy="2387600"/>
          </a:xfrm>
        </p:spPr>
        <p:txBody>
          <a:bodyPr vert="horz" lIns="91440" tIns="45720" rIns="91440" bIns="45720" rtlCol="0" anchor="t">
            <a:normAutofit/>
          </a:bodyPr>
          <a:lstStyle/>
          <a:p>
            <a:br>
              <a:rPr kumimoji="0" lang="en-US" sz="3000" b="0" i="0" u="none" strike="noStrike" kern="1200" cap="none" spc="0" normalizeH="0" baseline="0" noProof="0" dirty="0">
                <a:ln>
                  <a:noFill/>
                </a:ln>
                <a:solidFill>
                  <a:schemeClr val="tx1"/>
                </a:solidFill>
                <a:effectLst/>
                <a:uLnTx/>
                <a:uFillTx/>
                <a:latin typeface="+mj-lt"/>
                <a:ea typeface="+mj-ea"/>
                <a:cs typeface="+mj-cs"/>
              </a:rPr>
            </a:br>
            <a:br>
              <a:rPr kumimoji="0" lang="en-US" sz="3000" b="0" i="0" u="none" strike="noStrike" kern="1200" cap="none" spc="0" normalizeH="0" baseline="0" noProof="0" dirty="0">
                <a:ln>
                  <a:noFill/>
                </a:ln>
                <a:solidFill>
                  <a:schemeClr val="tx1"/>
                </a:solidFill>
                <a:effectLst/>
                <a:uLnTx/>
                <a:uFillTx/>
                <a:latin typeface="+mj-lt"/>
                <a:ea typeface="+mj-ea"/>
                <a:cs typeface="+mj-cs"/>
              </a:rPr>
            </a:br>
            <a:r>
              <a:rPr kumimoji="0" lang="en-US" sz="3000" b="0" i="0" u="none" strike="noStrike" kern="1200" cap="none" spc="0" normalizeH="0" baseline="0" noProof="0" dirty="0">
                <a:ln>
                  <a:noFill/>
                </a:ln>
                <a:solidFill>
                  <a:schemeClr val="tx1"/>
                </a:solidFill>
                <a:effectLst/>
                <a:uLnTx/>
                <a:uFillTx/>
                <a:latin typeface="+mj-lt"/>
                <a:ea typeface="+mj-ea"/>
                <a:cs typeface="+mj-cs"/>
              </a:rPr>
              <a:t>                 </a:t>
            </a:r>
            <a:r>
              <a:rPr kumimoji="0" lang="en-US" sz="4900" b="1" i="0" u="none" strike="noStrike" kern="1200" cap="none" spc="0" normalizeH="0" baseline="0" noProof="0" dirty="0">
                <a:ln>
                  <a:noFill/>
                </a:ln>
                <a:solidFill>
                  <a:schemeClr val="tx1"/>
                </a:solidFill>
                <a:effectLst/>
                <a:uLnTx/>
                <a:uFillTx/>
                <a:latin typeface="+mj-lt"/>
                <a:ea typeface="+mj-ea"/>
                <a:cs typeface="+mj-cs"/>
              </a:rPr>
              <a:t>AAA Report</a:t>
            </a:r>
            <a:r>
              <a:rPr lang="en-US" sz="4900" b="1" dirty="0"/>
              <a:t> </a:t>
            </a:r>
            <a:br>
              <a:rPr kumimoji="0" lang="en-US" sz="3000" b="1" i="0" u="none" strike="noStrike" kern="1200" cap="none" spc="0" normalizeH="0" baseline="0" noProof="0" dirty="0">
                <a:ln>
                  <a:noFill/>
                </a:ln>
                <a:solidFill>
                  <a:schemeClr val="tx1"/>
                </a:solidFill>
                <a:effectLst/>
                <a:uLnTx/>
                <a:uFillTx/>
                <a:latin typeface="+mj-lt"/>
                <a:ea typeface="+mj-ea"/>
                <a:cs typeface="+mj-cs"/>
              </a:rPr>
            </a:br>
            <a:endParaRPr lang="en-US" sz="3000" b="1" kern="1200" dirty="0">
              <a:solidFill>
                <a:schemeClr val="tx1"/>
              </a:solidFill>
              <a:latin typeface="+mj-lt"/>
              <a:ea typeface="+mj-ea"/>
              <a:cs typeface="+mj-cs"/>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F:\2019\acharyalogo.png">
            <a:extLst>
              <a:ext uri="{FF2B5EF4-FFF2-40B4-BE49-F238E27FC236}">
                <a16:creationId xmlns:a16="http://schemas.microsoft.com/office/drawing/2014/main" id="{7E5B1E8B-44FD-2266-D981-B5EAF38F89FD}"/>
              </a:ext>
            </a:extLst>
          </p:cNvPr>
          <p:cNvPicPr>
            <a:picLocks noChangeAspect="1" noChangeArrowheads="1"/>
          </p:cNvPicPr>
          <p:nvPr/>
        </p:nvPicPr>
        <p:blipFill>
          <a:blip r:embed="rId2" cstate="print"/>
          <a:stretch>
            <a:fillRect/>
          </a:stretch>
        </p:blipFill>
        <p:spPr bwMode="auto">
          <a:xfrm>
            <a:off x="6565667" y="666728"/>
            <a:ext cx="4249650" cy="5465791"/>
          </a:xfrm>
          <a:prstGeom prst="rect">
            <a:avLst/>
          </a:prstGeom>
          <a:noFill/>
        </p:spPr>
      </p:pic>
    </p:spTree>
    <p:extLst>
      <p:ext uri="{BB962C8B-B14F-4D97-AF65-F5344CB8AC3E}">
        <p14:creationId xmlns:p14="http://schemas.microsoft.com/office/powerpoint/2010/main" val="36653685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8CD54-93ED-6798-7DB3-D3FD0D53EBA6}"/>
              </a:ext>
            </a:extLst>
          </p:cNvPr>
          <p:cNvSpPr>
            <a:spLocks noGrp="1"/>
          </p:cNvSpPr>
          <p:nvPr>
            <p:ph type="title"/>
          </p:nvPr>
        </p:nvSpPr>
        <p:spPr>
          <a:xfrm>
            <a:off x="838200" y="557191"/>
            <a:ext cx="10515600" cy="2217174"/>
          </a:xfrm>
        </p:spPr>
        <p:txBody>
          <a:bodyPr vert="horz" lIns="91440" tIns="45720" rIns="91440" bIns="45720" rtlCol="0" anchor="ctr">
            <a:normAutofit/>
          </a:bodyPr>
          <a:lstStyle/>
          <a:p>
            <a:pPr marL="0" marR="0" algn="ctr">
              <a:spcAft>
                <a:spcPts val="800"/>
              </a:spcAft>
            </a:pPr>
            <a:r>
              <a:rPr lang="en-US" sz="5200" kern="1200" dirty="0">
                <a:solidFill>
                  <a:schemeClr val="tx1"/>
                </a:solidFill>
                <a:effectLst/>
                <a:latin typeface="+mj-lt"/>
                <a:ea typeface="+mj-ea"/>
                <a:cs typeface="+mj-cs"/>
              </a:rPr>
              <a:t>Alumni Webinars and interaction program </a:t>
            </a:r>
            <a:endParaRPr lang="en-US" sz="5200" kern="1200" dirty="0">
              <a:solidFill>
                <a:schemeClr val="tx1"/>
              </a:solidFill>
              <a:latin typeface="+mj-lt"/>
              <a:ea typeface="+mj-ea"/>
              <a:cs typeface="+mj-cs"/>
            </a:endParaRPr>
          </a:p>
        </p:txBody>
      </p:sp>
      <p:pic>
        <p:nvPicPr>
          <p:cNvPr id="5" name="Picture 1" descr="F:\2019\acharyalogo.png">
            <a:extLst>
              <a:ext uri="{FF2B5EF4-FFF2-40B4-BE49-F238E27FC236}">
                <a16:creationId xmlns:a16="http://schemas.microsoft.com/office/drawing/2014/main" id="{4B330059-E4FD-8F42-E17E-7FC143DA536E}"/>
              </a:ext>
            </a:extLst>
          </p:cNvPr>
          <p:cNvPicPr>
            <a:picLocks noChangeAspect="1" noChangeArrowheads="1"/>
          </p:cNvPicPr>
          <p:nvPr/>
        </p:nvPicPr>
        <p:blipFill rotWithShape="1">
          <a:blip r:embed="rId2" cstate="print"/>
          <a:srcRect l="4931" r="3160" b="-2"/>
          <a:stretch/>
        </p:blipFill>
        <p:spPr bwMode="auto">
          <a:xfrm>
            <a:off x="184558" y="2962911"/>
            <a:ext cx="2255462" cy="3155238"/>
          </a:xfrm>
          <a:prstGeom prst="rect">
            <a:avLst/>
          </a:prstGeom>
          <a:noFill/>
        </p:spPr>
      </p:pic>
      <p:pic>
        <p:nvPicPr>
          <p:cNvPr id="6" name="Picture 5">
            <a:extLst>
              <a:ext uri="{FF2B5EF4-FFF2-40B4-BE49-F238E27FC236}">
                <a16:creationId xmlns:a16="http://schemas.microsoft.com/office/drawing/2014/main" id="{9247BCC4-F020-809B-9F7F-3DFF57ECE311}"/>
              </a:ext>
            </a:extLst>
          </p:cNvPr>
          <p:cNvPicPr>
            <a:picLocks noChangeAspect="1"/>
          </p:cNvPicPr>
          <p:nvPr/>
        </p:nvPicPr>
        <p:blipFill rotWithShape="1">
          <a:blip r:embed="rId3"/>
          <a:srcRect r="2743" b="-1"/>
          <a:stretch/>
        </p:blipFill>
        <p:spPr bwMode="auto">
          <a:xfrm>
            <a:off x="2575696" y="2962911"/>
            <a:ext cx="2255462" cy="3155238"/>
          </a:xfrm>
          <a:prstGeom prst="rect">
            <a:avLst/>
          </a:prstGeom>
          <a:noFill/>
        </p:spPr>
      </p:pic>
      <p:pic>
        <p:nvPicPr>
          <p:cNvPr id="7" name="Picture 6">
            <a:extLst>
              <a:ext uri="{FF2B5EF4-FFF2-40B4-BE49-F238E27FC236}">
                <a16:creationId xmlns:a16="http://schemas.microsoft.com/office/drawing/2014/main" id="{512069CE-4AE5-621B-7AD1-65836A90D261}"/>
              </a:ext>
            </a:extLst>
          </p:cNvPr>
          <p:cNvPicPr>
            <a:picLocks noChangeAspect="1"/>
          </p:cNvPicPr>
          <p:nvPr/>
        </p:nvPicPr>
        <p:blipFill rotWithShape="1">
          <a:blip r:embed="rId4"/>
          <a:srcRect t="2075" r="-3" b="-3"/>
          <a:stretch/>
        </p:blipFill>
        <p:spPr bwMode="auto">
          <a:xfrm>
            <a:off x="4966833" y="2962911"/>
            <a:ext cx="2255462" cy="3155238"/>
          </a:xfrm>
          <a:prstGeom prst="rect">
            <a:avLst/>
          </a:prstGeom>
          <a:noFill/>
        </p:spPr>
      </p:pic>
      <p:pic>
        <p:nvPicPr>
          <p:cNvPr id="9" name="Picture 8">
            <a:extLst>
              <a:ext uri="{FF2B5EF4-FFF2-40B4-BE49-F238E27FC236}">
                <a16:creationId xmlns:a16="http://schemas.microsoft.com/office/drawing/2014/main" id="{3545C11D-1355-146C-0955-DD0A2E71A309}"/>
              </a:ext>
            </a:extLst>
          </p:cNvPr>
          <p:cNvPicPr>
            <a:picLocks noChangeAspect="1"/>
          </p:cNvPicPr>
          <p:nvPr/>
        </p:nvPicPr>
        <p:blipFill rotWithShape="1">
          <a:blip r:embed="rId5"/>
          <a:srcRect l="28182" r="31608" b="-2"/>
          <a:stretch/>
        </p:blipFill>
        <p:spPr bwMode="auto">
          <a:xfrm>
            <a:off x="7357971" y="2962911"/>
            <a:ext cx="2255462" cy="3155238"/>
          </a:xfrm>
          <a:prstGeom prst="rect">
            <a:avLst/>
          </a:prstGeom>
          <a:noFill/>
        </p:spPr>
      </p:pic>
      <p:pic>
        <p:nvPicPr>
          <p:cNvPr id="8" name="Picture 7">
            <a:extLst>
              <a:ext uri="{FF2B5EF4-FFF2-40B4-BE49-F238E27FC236}">
                <a16:creationId xmlns:a16="http://schemas.microsoft.com/office/drawing/2014/main" id="{BA314432-3002-3D7B-30E1-38D4F93FAC42}"/>
              </a:ext>
            </a:extLst>
          </p:cNvPr>
          <p:cNvPicPr>
            <a:picLocks noChangeAspect="1"/>
          </p:cNvPicPr>
          <p:nvPr/>
        </p:nvPicPr>
        <p:blipFill rotWithShape="1">
          <a:blip r:embed="rId6"/>
          <a:srcRect l="37282" r="22508" b="-2"/>
          <a:stretch/>
        </p:blipFill>
        <p:spPr bwMode="auto">
          <a:xfrm>
            <a:off x="9749109" y="2962911"/>
            <a:ext cx="2255462" cy="3155238"/>
          </a:xfrm>
          <a:prstGeom prst="rect">
            <a:avLst/>
          </a:prstGeom>
          <a:noFill/>
        </p:spPr>
      </p:pic>
    </p:spTree>
    <p:extLst>
      <p:ext uri="{BB962C8B-B14F-4D97-AF65-F5344CB8AC3E}">
        <p14:creationId xmlns:p14="http://schemas.microsoft.com/office/powerpoint/2010/main" val="31862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636A162-7478-AF39-416A-99FC1B0F18FC}"/>
              </a:ext>
            </a:extLst>
          </p:cNvPr>
          <p:cNvSpPr>
            <a:spLocks noGrp="1"/>
          </p:cNvSpPr>
          <p:nvPr>
            <p:ph type="title"/>
          </p:nvPr>
        </p:nvSpPr>
        <p:spPr>
          <a:xfrm>
            <a:off x="463687" y="2960716"/>
            <a:ext cx="4954289" cy="2387600"/>
          </a:xfrm>
        </p:spPr>
        <p:txBody>
          <a:bodyPr vert="horz" lIns="91440" tIns="45720" rIns="91440" bIns="45720" rtlCol="0" anchor="t">
            <a:normAutofit/>
          </a:bodyPr>
          <a:lstStyle/>
          <a:p>
            <a:br>
              <a:rPr kumimoji="0" lang="en-US" sz="3000" b="0" i="0" u="none" strike="noStrike" kern="1200" cap="none" spc="0" normalizeH="0" baseline="0" noProof="0" dirty="0">
                <a:ln>
                  <a:noFill/>
                </a:ln>
                <a:solidFill>
                  <a:schemeClr val="tx1"/>
                </a:solidFill>
                <a:effectLst/>
                <a:uLnTx/>
                <a:uFillTx/>
                <a:latin typeface="+mj-lt"/>
                <a:ea typeface="+mj-ea"/>
                <a:cs typeface="+mj-cs"/>
              </a:rPr>
            </a:br>
            <a:br>
              <a:rPr kumimoji="0" lang="en-US" sz="3000" b="1" i="0" u="none" strike="noStrike" kern="1200" cap="none" spc="0" normalizeH="0" baseline="0" noProof="0" dirty="0">
                <a:ln>
                  <a:noFill/>
                </a:ln>
                <a:solidFill>
                  <a:schemeClr val="tx1"/>
                </a:solidFill>
                <a:effectLst/>
                <a:uLnTx/>
                <a:uFillTx/>
                <a:latin typeface="+mj-lt"/>
                <a:ea typeface="+mj-ea"/>
                <a:cs typeface="+mj-cs"/>
              </a:rPr>
            </a:br>
            <a:r>
              <a:rPr lang="en-US" sz="4000" b="1" dirty="0"/>
              <a:t>CSR </a:t>
            </a:r>
            <a:r>
              <a:rPr kumimoji="0" lang="en-US" sz="4000" b="1" i="0" u="none" strike="noStrike" kern="1200" cap="none" spc="0" normalizeH="0" baseline="0" noProof="0" dirty="0">
                <a:ln>
                  <a:noFill/>
                </a:ln>
                <a:solidFill>
                  <a:schemeClr val="tx1"/>
                </a:solidFill>
                <a:effectLst/>
                <a:uLnTx/>
                <a:uFillTx/>
                <a:latin typeface="+mj-lt"/>
                <a:ea typeface="+mj-ea"/>
                <a:cs typeface="+mj-cs"/>
              </a:rPr>
              <a:t> REPORT </a:t>
            </a:r>
            <a:br>
              <a:rPr kumimoji="0" lang="en-US" sz="3000" b="1" i="0" u="none" strike="noStrike" kern="1200" cap="none" spc="0" normalizeH="0" baseline="0" noProof="0" dirty="0">
                <a:ln>
                  <a:noFill/>
                </a:ln>
                <a:solidFill>
                  <a:schemeClr val="tx1"/>
                </a:solidFill>
                <a:effectLst/>
                <a:uLnTx/>
                <a:uFillTx/>
                <a:latin typeface="+mj-lt"/>
                <a:ea typeface="+mj-ea"/>
                <a:cs typeface="+mj-cs"/>
              </a:rPr>
            </a:br>
            <a:endParaRPr lang="en-US" sz="3000" b="1" kern="1200" dirty="0">
              <a:solidFill>
                <a:schemeClr val="tx1"/>
              </a:solidFill>
              <a:latin typeface="+mj-lt"/>
              <a:ea typeface="+mj-ea"/>
              <a:cs typeface="+mj-cs"/>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 descr="F:\2019\acharyalogo.png">
            <a:extLst>
              <a:ext uri="{FF2B5EF4-FFF2-40B4-BE49-F238E27FC236}">
                <a16:creationId xmlns:a16="http://schemas.microsoft.com/office/drawing/2014/main" id="{7E5B1E8B-44FD-2266-D981-B5EAF38F89FD}"/>
              </a:ext>
            </a:extLst>
          </p:cNvPr>
          <p:cNvPicPr>
            <a:picLocks noChangeAspect="1" noChangeArrowheads="1"/>
          </p:cNvPicPr>
          <p:nvPr/>
        </p:nvPicPr>
        <p:blipFill>
          <a:blip r:embed="rId2" cstate="print"/>
          <a:stretch>
            <a:fillRect/>
          </a:stretch>
        </p:blipFill>
        <p:spPr bwMode="auto">
          <a:xfrm>
            <a:off x="6565667" y="666728"/>
            <a:ext cx="4249650" cy="5465791"/>
          </a:xfrm>
          <a:prstGeom prst="rect">
            <a:avLst/>
          </a:prstGeom>
          <a:noFill/>
        </p:spPr>
      </p:pic>
    </p:spTree>
    <p:extLst>
      <p:ext uri="{BB962C8B-B14F-4D97-AF65-F5344CB8AC3E}">
        <p14:creationId xmlns:p14="http://schemas.microsoft.com/office/powerpoint/2010/main" val="54007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574D71B-7917-4BD7-887C-1D652DB0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D1397C8D-6D51-46F1-B564-214043C3C3E3}"/>
              </a:ext>
            </a:extLst>
          </p:cNvPr>
          <p:cNvSpPr txBox="1"/>
          <p:nvPr/>
        </p:nvSpPr>
        <p:spPr>
          <a:xfrm>
            <a:off x="7658841" y="2751292"/>
            <a:ext cx="3951414" cy="1715479"/>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lbertus"/>
                <a:ea typeface="+mn-ea"/>
                <a:cs typeface="+mn-cs"/>
              </a:rPr>
              <a:t>REPORT OF ACADEMICS </a:t>
            </a:r>
          </a:p>
        </p:txBody>
      </p: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5660" y="145634"/>
            <a:ext cx="1715478" cy="6926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933634A-B73A-40B3-ABC6-D9B9222870D6}"/>
              </a:ext>
            </a:extLst>
          </p:cNvPr>
          <p:cNvPicPr>
            <a:picLocks noChangeAspect="1"/>
          </p:cNvPicPr>
          <p:nvPr/>
        </p:nvPicPr>
        <p:blipFill>
          <a:blip r:embed="rId2"/>
          <a:stretch>
            <a:fillRect/>
          </a:stretch>
        </p:blipFill>
        <p:spPr>
          <a:xfrm>
            <a:off x="1560632" y="538941"/>
            <a:ext cx="4372760" cy="5632704"/>
          </a:xfrm>
          <a:prstGeom prst="rect">
            <a:avLst/>
          </a:prstGeom>
        </p:spPr>
      </p:pic>
      <p:sp>
        <p:nvSpPr>
          <p:cNvPr id="21" name="Rectangle 20">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0788"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91760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145770FC-8036-E2AA-3DF6-39FC805B9E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6113"/>
            <a:ext cx="4808538" cy="4071938"/>
          </a:xfrm>
          <a:prstGeom prst="rect">
            <a:avLst/>
          </a:prstGeom>
        </p:spPr>
      </p:pic>
      <p:pic>
        <p:nvPicPr>
          <p:cNvPr id="7" name="Picture 6" descr="A group of people sitting in a room&#10;&#10;Description automatically generated with medium confidence">
            <a:extLst>
              <a:ext uri="{FF2B5EF4-FFF2-40B4-BE49-F238E27FC236}">
                <a16:creationId xmlns:a16="http://schemas.microsoft.com/office/drawing/2014/main" id="{9B9B80FC-0414-EDA2-3A8B-AB88CE259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175" y="646113"/>
            <a:ext cx="2843213" cy="2640013"/>
          </a:xfrm>
          <a:prstGeom prst="rect">
            <a:avLst/>
          </a:prstGeom>
        </p:spPr>
      </p:pic>
      <p:pic>
        <p:nvPicPr>
          <p:cNvPr id="13" name="Picture 12">
            <a:extLst>
              <a:ext uri="{FF2B5EF4-FFF2-40B4-BE49-F238E27FC236}">
                <a16:creationId xmlns:a16="http://schemas.microsoft.com/office/drawing/2014/main" id="{3238351D-BFC4-E182-D9B4-FEFDA0D17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1238" y="646113"/>
            <a:ext cx="2722563" cy="2640013"/>
          </a:xfrm>
          <a:prstGeom prst="rect">
            <a:avLst/>
          </a:prstGeom>
        </p:spPr>
      </p:pic>
      <p:pic>
        <p:nvPicPr>
          <p:cNvPr id="5" name="Picture Placeholder 4" descr="A group of people in a classroom&#10;&#10;Description automatically generated with low confidence">
            <a:extLst>
              <a:ext uri="{FF2B5EF4-FFF2-40B4-BE49-F238E27FC236}">
                <a16:creationId xmlns:a16="http://schemas.microsoft.com/office/drawing/2014/main" id="{60695FCF-6328-93AB-72DE-27D099790040}"/>
              </a:ext>
            </a:extLst>
          </p:cNvPr>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t="12500" b="12500"/>
          <a:stretch>
            <a:fillRect/>
          </a:stretch>
        </p:blipFill>
        <p:spPr>
          <a:xfrm>
            <a:off x="5718175" y="3357563"/>
            <a:ext cx="2571750" cy="1360488"/>
          </a:xfrm>
        </p:spPr>
      </p:pic>
      <p:pic>
        <p:nvPicPr>
          <p:cNvPr id="9" name="Picture 8" descr="A group of people in a room&#10;&#10;Description automatically generated with low confidence">
            <a:extLst>
              <a:ext uri="{FF2B5EF4-FFF2-40B4-BE49-F238E27FC236}">
                <a16:creationId xmlns:a16="http://schemas.microsoft.com/office/drawing/2014/main" id="{93B2971A-B522-1F1D-B78D-4EA16BEFD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1363" y="3357563"/>
            <a:ext cx="2990850" cy="1360488"/>
          </a:xfrm>
          <a:prstGeom prst="rect">
            <a:avLst/>
          </a:prstGeom>
        </p:spPr>
      </p:pic>
      <p:sp>
        <p:nvSpPr>
          <p:cNvPr id="2" name="Title 1">
            <a:extLst>
              <a:ext uri="{FF2B5EF4-FFF2-40B4-BE49-F238E27FC236}">
                <a16:creationId xmlns:a16="http://schemas.microsoft.com/office/drawing/2014/main" id="{EFCF6B24-CAFF-ED30-D921-4BBA0548C0DD}"/>
              </a:ext>
            </a:extLst>
          </p:cNvPr>
          <p:cNvSpPr>
            <a:spLocks noGrp="1"/>
          </p:cNvSpPr>
          <p:nvPr>
            <p:ph type="title"/>
          </p:nvPr>
        </p:nvSpPr>
        <p:spPr>
          <a:xfrm>
            <a:off x="838200" y="5529884"/>
            <a:ext cx="7719381" cy="1096331"/>
          </a:xfrm>
        </p:spPr>
        <p:txBody>
          <a:bodyPr vert="horz" lIns="91440" tIns="45720" rIns="91440" bIns="45720" rtlCol="0" anchor="ctr">
            <a:normAutofit/>
          </a:bodyPr>
          <a:lstStyle/>
          <a:p>
            <a:r>
              <a:rPr lang="en-US" sz="3400" b="1" kern="1200">
                <a:solidFill>
                  <a:schemeClr val="tx1"/>
                </a:solidFill>
                <a:latin typeface="+mj-lt"/>
                <a:ea typeface="+mj-ea"/>
                <a:cs typeface="+mj-cs"/>
              </a:rPr>
              <a:t>HEALTH CAMP FOR SECURITY AND HOUSE KEEPING PERSONNEL-07/04/22</a:t>
            </a:r>
          </a:p>
        </p:txBody>
      </p:sp>
      <p:pic>
        <p:nvPicPr>
          <p:cNvPr id="10" name="Picture 1" descr="F:\2019\acharyalogo.png">
            <a:extLst>
              <a:ext uri="{FF2B5EF4-FFF2-40B4-BE49-F238E27FC236}">
                <a16:creationId xmlns:a16="http://schemas.microsoft.com/office/drawing/2014/main" id="{52373800-20E3-C4CE-6A15-368E51B665C8}"/>
              </a:ext>
            </a:extLst>
          </p:cNvPr>
          <p:cNvPicPr>
            <a:picLocks noChangeAspect="1" noChangeArrowheads="1"/>
          </p:cNvPicPr>
          <p:nvPr/>
        </p:nvPicPr>
        <p:blipFill>
          <a:blip r:embed="rId7" cstate="print"/>
          <a:srcRect/>
          <a:stretch>
            <a:fillRect/>
          </a:stretch>
        </p:blipFill>
        <p:spPr bwMode="auto">
          <a:xfrm>
            <a:off x="140678" y="0"/>
            <a:ext cx="1087902" cy="1336429"/>
          </a:xfrm>
          <a:prstGeom prst="rect">
            <a:avLst/>
          </a:prstGeom>
          <a:noFill/>
        </p:spPr>
      </p:pic>
    </p:spTree>
    <p:extLst>
      <p:ext uri="{BB962C8B-B14F-4D97-AF65-F5344CB8AC3E}">
        <p14:creationId xmlns:p14="http://schemas.microsoft.com/office/powerpoint/2010/main" val="29685168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lowchart: Document 2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B3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 descr="F:\2019\acharyalogo.png">
            <a:extLst>
              <a:ext uri="{FF2B5EF4-FFF2-40B4-BE49-F238E27FC236}">
                <a16:creationId xmlns:a16="http://schemas.microsoft.com/office/drawing/2014/main" id="{7D763A75-B22F-B225-BE9D-CA323CE686C0}"/>
              </a:ext>
            </a:extLst>
          </p:cNvPr>
          <p:cNvPicPr>
            <a:picLocks noChangeAspect="1" noChangeArrowheads="1"/>
          </p:cNvPicPr>
          <p:nvPr/>
        </p:nvPicPr>
        <p:blipFill>
          <a:blip r:embed="rId2" cstate="print"/>
          <a:srcRect/>
          <a:stretch>
            <a:fillRect/>
          </a:stretch>
        </p:blipFill>
        <p:spPr bwMode="auto">
          <a:xfrm>
            <a:off x="4260850" y="639763"/>
            <a:ext cx="993775" cy="1262063"/>
          </a:xfrm>
          <a:prstGeom prst="rect">
            <a:avLst/>
          </a:prstGeom>
        </p:spPr>
      </p:pic>
      <p:pic>
        <p:nvPicPr>
          <p:cNvPr id="10" name="Picture 9">
            <a:extLst>
              <a:ext uri="{FF2B5EF4-FFF2-40B4-BE49-F238E27FC236}">
                <a16:creationId xmlns:a16="http://schemas.microsoft.com/office/drawing/2014/main" id="{C0A0DCAD-646C-751F-5D25-996F29953D72}"/>
              </a:ext>
            </a:extLst>
          </p:cNvPr>
          <p:cNvPicPr>
            <a:picLocks/>
          </p:cNvPicPr>
          <p:nvPr/>
        </p:nvPicPr>
        <p:blipFill>
          <a:blip r:embed="rId3" cstate="print"/>
          <a:srcRect/>
          <a:stretch/>
        </p:blipFill>
        <p:spPr>
          <a:xfrm>
            <a:off x="5321300" y="639763"/>
            <a:ext cx="1511300" cy="1262063"/>
          </a:xfrm>
          <a:prstGeom prst="rect">
            <a:avLst/>
          </a:prstGeom>
        </p:spPr>
      </p:pic>
      <p:pic>
        <p:nvPicPr>
          <p:cNvPr id="12" name="Picture 11">
            <a:extLst>
              <a:ext uri="{FF2B5EF4-FFF2-40B4-BE49-F238E27FC236}">
                <a16:creationId xmlns:a16="http://schemas.microsoft.com/office/drawing/2014/main" id="{4ABC6713-4BFF-8D7A-E2CB-603B5F1F6632}"/>
              </a:ext>
            </a:extLst>
          </p:cNvPr>
          <p:cNvPicPr>
            <a:picLocks/>
          </p:cNvPicPr>
          <p:nvPr/>
        </p:nvPicPr>
        <p:blipFill>
          <a:blip r:embed="rId4" cstate="print"/>
          <a:srcRect/>
          <a:stretch/>
        </p:blipFill>
        <p:spPr>
          <a:xfrm>
            <a:off x="4260850" y="1970088"/>
            <a:ext cx="2571750" cy="2154238"/>
          </a:xfrm>
          <a:prstGeom prst="rect">
            <a:avLst/>
          </a:prstGeom>
        </p:spPr>
      </p:pic>
      <p:pic>
        <p:nvPicPr>
          <p:cNvPr id="11" name="Picture 10">
            <a:extLst>
              <a:ext uri="{FF2B5EF4-FFF2-40B4-BE49-F238E27FC236}">
                <a16:creationId xmlns:a16="http://schemas.microsoft.com/office/drawing/2014/main" id="{A7A4E4B1-63B6-9A8C-221B-AC2B329443D9}"/>
              </a:ext>
            </a:extLst>
          </p:cNvPr>
          <p:cNvPicPr>
            <a:picLocks/>
          </p:cNvPicPr>
          <p:nvPr/>
        </p:nvPicPr>
        <p:blipFill>
          <a:blip r:embed="rId5" cstate="print"/>
          <a:srcRect/>
          <a:stretch/>
        </p:blipFill>
        <p:spPr>
          <a:xfrm>
            <a:off x="4260850" y="4191000"/>
            <a:ext cx="2571750" cy="2027238"/>
          </a:xfrm>
          <a:prstGeom prst="rect">
            <a:avLst/>
          </a:prstGeom>
        </p:spPr>
      </p:pic>
      <p:pic>
        <p:nvPicPr>
          <p:cNvPr id="13" name="Picture 12">
            <a:extLst>
              <a:ext uri="{FF2B5EF4-FFF2-40B4-BE49-F238E27FC236}">
                <a16:creationId xmlns:a16="http://schemas.microsoft.com/office/drawing/2014/main" id="{A25C16CB-C65E-5903-C919-0D3FC0A07DC7}"/>
              </a:ext>
            </a:extLst>
          </p:cNvPr>
          <p:cNvPicPr>
            <a:picLocks/>
          </p:cNvPicPr>
          <p:nvPr/>
        </p:nvPicPr>
        <p:blipFill>
          <a:blip r:embed="rId6" cstate="print"/>
          <a:srcRect/>
          <a:stretch/>
        </p:blipFill>
        <p:spPr>
          <a:xfrm>
            <a:off x="6900863" y="639763"/>
            <a:ext cx="4597400" cy="3514725"/>
          </a:xfrm>
          <a:prstGeom prst="rect">
            <a:avLst/>
          </a:prstGeom>
        </p:spPr>
      </p:pic>
      <p:pic>
        <p:nvPicPr>
          <p:cNvPr id="16" name="Picture 15">
            <a:extLst>
              <a:ext uri="{FF2B5EF4-FFF2-40B4-BE49-F238E27FC236}">
                <a16:creationId xmlns:a16="http://schemas.microsoft.com/office/drawing/2014/main" id="{203DF5FB-7B77-C902-C752-5944A0408A75}"/>
              </a:ext>
            </a:extLst>
          </p:cNvPr>
          <p:cNvPicPr>
            <a:picLocks/>
          </p:cNvPicPr>
          <p:nvPr/>
        </p:nvPicPr>
        <p:blipFill>
          <a:blip r:embed="rId7" cstate="print"/>
          <a:srcRect/>
          <a:stretch/>
        </p:blipFill>
        <p:spPr>
          <a:xfrm rot="16200000">
            <a:off x="7018338" y="4105275"/>
            <a:ext cx="1995488" cy="2230438"/>
          </a:xfrm>
          <a:prstGeom prst="rect">
            <a:avLst/>
          </a:prstGeom>
        </p:spPr>
      </p:pic>
      <p:pic>
        <p:nvPicPr>
          <p:cNvPr id="15" name="Picture 14">
            <a:extLst>
              <a:ext uri="{FF2B5EF4-FFF2-40B4-BE49-F238E27FC236}">
                <a16:creationId xmlns:a16="http://schemas.microsoft.com/office/drawing/2014/main" id="{2A536768-10BB-63F9-48C4-40A981E24E09}"/>
              </a:ext>
            </a:extLst>
          </p:cNvPr>
          <p:cNvPicPr>
            <a:picLocks/>
          </p:cNvPicPr>
          <p:nvPr/>
        </p:nvPicPr>
        <p:blipFill>
          <a:blip r:embed="rId8" cstate="print"/>
          <a:srcRect/>
          <a:stretch/>
        </p:blipFill>
        <p:spPr>
          <a:xfrm>
            <a:off x="9197975" y="4222750"/>
            <a:ext cx="2300288" cy="1995488"/>
          </a:xfrm>
          <a:prstGeom prst="rect">
            <a:avLst/>
          </a:prstGeom>
        </p:spPr>
      </p:pic>
      <p:sp>
        <p:nvSpPr>
          <p:cNvPr id="2" name="Title 1">
            <a:extLst>
              <a:ext uri="{FF2B5EF4-FFF2-40B4-BE49-F238E27FC236}">
                <a16:creationId xmlns:a16="http://schemas.microsoft.com/office/drawing/2014/main" id="{E7F3A903-65D3-5A56-DB4F-87740748DCD1}"/>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Community Outreach activities </a:t>
            </a:r>
          </a:p>
        </p:txBody>
      </p:sp>
    </p:spTree>
    <p:extLst>
      <p:ext uri="{BB962C8B-B14F-4D97-AF65-F5344CB8AC3E}">
        <p14:creationId xmlns:p14="http://schemas.microsoft.com/office/powerpoint/2010/main" val="36929147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id="{EB708185-20C0-40F2-8F2D-8EB9E34B3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6">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919BC7-EC71-203C-F3AD-3C3532F362A9}"/>
              </a:ext>
            </a:extLst>
          </p:cNvPr>
          <p:cNvSpPr>
            <a:spLocks noGrp="1"/>
          </p:cNvSpPr>
          <p:nvPr>
            <p:ph type="title"/>
          </p:nvPr>
        </p:nvSpPr>
        <p:spPr>
          <a:xfrm>
            <a:off x="1057025" y="922644"/>
            <a:ext cx="5040285" cy="1169585"/>
          </a:xfrm>
        </p:spPr>
        <p:txBody>
          <a:bodyPr anchor="b">
            <a:normAutofit/>
          </a:bodyPr>
          <a:lstStyle/>
          <a:p>
            <a:pPr marL="0" marR="0">
              <a:spcBef>
                <a:spcPts val="0"/>
              </a:spcBef>
              <a:spcAft>
                <a:spcPts val="800"/>
              </a:spcAft>
            </a:pPr>
            <a:r>
              <a:rPr lang="en-US" sz="3700" b="1">
                <a:effectLst/>
                <a:ea typeface="Times New Roman" panose="02020603050405020304" pitchFamily="18" charset="0"/>
                <a:cs typeface="Times New Roman" panose="02020603050405020304" pitchFamily="18" charset="0"/>
              </a:rPr>
              <a:t>community health camp 2022 </a:t>
            </a:r>
          </a:p>
        </p:txBody>
      </p:sp>
      <p:sp>
        <p:nvSpPr>
          <p:cNvPr id="23" name="Rectangle 22">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A3C3AA-6E62-63BF-9983-4E7E79F43C78}"/>
              </a:ext>
            </a:extLst>
          </p:cNvPr>
          <p:cNvSpPr>
            <a:spLocks noGrp="1"/>
          </p:cNvSpPr>
          <p:nvPr>
            <p:ph idx="1"/>
          </p:nvPr>
        </p:nvSpPr>
        <p:spPr>
          <a:xfrm>
            <a:off x="1055715" y="2508105"/>
            <a:ext cx="5040285" cy="3632493"/>
          </a:xfrm>
        </p:spPr>
        <p:txBody>
          <a:bodyPr anchor="ctr">
            <a:normAutofit/>
          </a:bodyPr>
          <a:lstStyle/>
          <a:p>
            <a:r>
              <a:rPr lang="en-US" sz="2000" dirty="0">
                <a:effectLst/>
                <a:latin typeface="+mj-lt"/>
                <a:ea typeface="Times New Roman" panose="02020603050405020304" pitchFamily="18" charset="0"/>
              </a:rPr>
              <a:t>Health Camp on 15</a:t>
            </a:r>
            <a:r>
              <a:rPr lang="en-US" sz="2000" baseline="30000" dirty="0">
                <a:effectLst/>
                <a:latin typeface="+mj-lt"/>
                <a:ea typeface="Times New Roman" panose="02020603050405020304" pitchFamily="18" charset="0"/>
              </a:rPr>
              <a:t>th</a:t>
            </a:r>
            <a:r>
              <a:rPr lang="en-US" sz="2000" dirty="0">
                <a:effectLst/>
                <a:latin typeface="+mj-lt"/>
                <a:ea typeface="Times New Roman" panose="02020603050405020304" pitchFamily="18" charset="0"/>
              </a:rPr>
              <a:t> February 2022</a:t>
            </a:r>
          </a:p>
          <a:p>
            <a:r>
              <a:rPr lang="en-US" sz="2000" dirty="0">
                <a:effectLst/>
                <a:latin typeface="+mj-lt"/>
                <a:ea typeface="Times New Roman" panose="02020603050405020304" pitchFamily="18" charset="0"/>
              </a:rPr>
              <a:t>The health checkup program started at around 10am at Government primary school in </a:t>
            </a:r>
            <a:r>
              <a:rPr lang="en-US" sz="2000" dirty="0" err="1">
                <a:effectLst/>
                <a:latin typeface="+mj-lt"/>
                <a:ea typeface="Times New Roman" panose="02020603050405020304" pitchFamily="18" charset="0"/>
              </a:rPr>
              <a:t>Tharabanahalli</a:t>
            </a:r>
            <a:endParaRPr lang="en-US" sz="2000" dirty="0">
              <a:effectLst/>
              <a:latin typeface="+mj-lt"/>
              <a:ea typeface="Times New Roman" panose="02020603050405020304" pitchFamily="18" charset="0"/>
            </a:endParaRPr>
          </a:p>
          <a:p>
            <a:pPr marL="0" indent="0">
              <a:buNone/>
            </a:pPr>
            <a:endParaRPr lang="en-US" sz="2000" dirty="0"/>
          </a:p>
        </p:txBody>
      </p:sp>
      <p:pic>
        <p:nvPicPr>
          <p:cNvPr id="6" name="Picture 5" descr="A group of people wearing masks&#10;&#10;Description automatically generated with low confidence">
            <a:extLst>
              <a:ext uri="{FF2B5EF4-FFF2-40B4-BE49-F238E27FC236}">
                <a16:creationId xmlns:a16="http://schemas.microsoft.com/office/drawing/2014/main" id="{03B0B999-A60D-FA2B-3D87-6FAA5E22B6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61" r="-7" b="24495"/>
          <a:stretch/>
        </p:blipFill>
        <p:spPr>
          <a:xfrm>
            <a:off x="6946666" y="774285"/>
            <a:ext cx="2112264" cy="1999673"/>
          </a:xfrm>
          <a:prstGeom prst="rect">
            <a:avLst/>
          </a:prstGeom>
        </p:spPr>
      </p:pic>
      <p:pic>
        <p:nvPicPr>
          <p:cNvPr id="8" name="Picture 7" descr="A group of people in a room&#10;&#10;Description automatically generated with low confidence">
            <a:extLst>
              <a:ext uri="{FF2B5EF4-FFF2-40B4-BE49-F238E27FC236}">
                <a16:creationId xmlns:a16="http://schemas.microsoft.com/office/drawing/2014/main" id="{25552A2A-EA96-AEC3-9A1E-9B918480A7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47" r="5835" b="6"/>
          <a:stretch/>
        </p:blipFill>
        <p:spPr>
          <a:xfrm>
            <a:off x="9223523" y="774285"/>
            <a:ext cx="2112264" cy="1999673"/>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7837F994-D74E-77EE-780E-1F21A60A9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18" r="7074" b="3"/>
          <a:stretch/>
        </p:blipFill>
        <p:spPr>
          <a:xfrm>
            <a:off x="6946667" y="2942704"/>
            <a:ext cx="4389120" cy="3213543"/>
          </a:xfrm>
          <a:prstGeom prst="rect">
            <a:avLst/>
          </a:prstGeom>
        </p:spPr>
      </p:pic>
      <p:pic>
        <p:nvPicPr>
          <p:cNvPr id="5" name="Picture 1" descr="F:\2019\acharyalogo.png">
            <a:extLst>
              <a:ext uri="{FF2B5EF4-FFF2-40B4-BE49-F238E27FC236}">
                <a16:creationId xmlns:a16="http://schemas.microsoft.com/office/drawing/2014/main" id="{D32ADD17-2E4F-34C4-102B-13423718C024}"/>
              </a:ext>
            </a:extLst>
          </p:cNvPr>
          <p:cNvPicPr>
            <a:picLocks noChangeAspect="1" noChangeArrowheads="1"/>
          </p:cNvPicPr>
          <p:nvPr/>
        </p:nvPicPr>
        <p:blipFill>
          <a:blip r:embed="rId5" cstate="print"/>
          <a:srcRect/>
          <a:stretch>
            <a:fillRect/>
          </a:stretch>
        </p:blipFill>
        <p:spPr bwMode="auto">
          <a:xfrm>
            <a:off x="0" y="0"/>
            <a:ext cx="973832" cy="1057545"/>
          </a:xfrm>
          <a:prstGeom prst="rect">
            <a:avLst/>
          </a:prstGeom>
          <a:noFill/>
        </p:spPr>
      </p:pic>
    </p:spTree>
    <p:extLst>
      <p:ext uri="{BB962C8B-B14F-4D97-AF65-F5344CB8AC3E}">
        <p14:creationId xmlns:p14="http://schemas.microsoft.com/office/powerpoint/2010/main" val="2207505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F:\2019\acharyalogo.png"/>
          <p:cNvPicPr>
            <a:picLocks noChangeAspect="1" noChangeArrowheads="1"/>
          </p:cNvPicPr>
          <p:nvPr/>
        </p:nvPicPr>
        <p:blipFill>
          <a:blip r:embed="rId2" cstate="print"/>
          <a:srcRect/>
          <a:stretch>
            <a:fillRect/>
          </a:stretch>
        </p:blipFill>
        <p:spPr bwMode="auto">
          <a:xfrm>
            <a:off x="105148" y="-34392"/>
            <a:ext cx="1024140" cy="1267216"/>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7206EAD-62EE-4870-818B-7E3B833ED294}"/>
                  </a:ext>
                </a:extLst>
              </p14:cNvPr>
              <p14:cNvContentPartPr/>
              <p14:nvPr/>
            </p14:nvContentPartPr>
            <p14:xfrm>
              <a:off x="4479491" y="1286104"/>
              <a:ext cx="360" cy="360"/>
            </p14:xfrm>
          </p:contentPart>
        </mc:Choice>
        <mc:Fallback xmlns="">
          <p:pic>
            <p:nvPicPr>
              <p:cNvPr id="3" name="Ink 2">
                <a:extLst>
                  <a:ext uri="{FF2B5EF4-FFF2-40B4-BE49-F238E27FC236}">
                    <a16:creationId xmlns:a16="http://schemas.microsoft.com/office/drawing/2014/main" id="{F7206EAD-62EE-4870-818B-7E3B833ED294}"/>
                  </a:ext>
                </a:extLst>
              </p:cNvPr>
              <p:cNvPicPr/>
              <p:nvPr/>
            </p:nvPicPr>
            <p:blipFill>
              <a:blip r:embed="rId5"/>
              <a:stretch>
                <a:fillRect/>
              </a:stretch>
            </p:blipFill>
            <p:spPr>
              <a:xfrm>
                <a:off x="4475171" y="1281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E3E3ACA-3118-CF32-A180-BE933BFB7589}"/>
                  </a:ext>
                </a:extLst>
              </p14:cNvPr>
              <p14:cNvContentPartPr/>
              <p14:nvPr/>
            </p14:nvContentPartPr>
            <p14:xfrm>
              <a:off x="4362491" y="1413904"/>
              <a:ext cx="360" cy="360"/>
            </p14:xfrm>
          </p:contentPart>
        </mc:Choice>
        <mc:Fallback xmlns="">
          <p:pic>
            <p:nvPicPr>
              <p:cNvPr id="4" name="Ink 3">
                <a:extLst>
                  <a:ext uri="{FF2B5EF4-FFF2-40B4-BE49-F238E27FC236}">
                    <a16:creationId xmlns:a16="http://schemas.microsoft.com/office/drawing/2014/main" id="{CE3E3ACA-3118-CF32-A180-BE933BFB7589}"/>
                  </a:ext>
                </a:extLst>
              </p:cNvPr>
              <p:cNvPicPr/>
              <p:nvPr/>
            </p:nvPicPr>
            <p:blipFill>
              <a:blip r:embed="rId5"/>
              <a:stretch>
                <a:fillRect/>
              </a:stretch>
            </p:blipFill>
            <p:spPr>
              <a:xfrm>
                <a:off x="4358171" y="14095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45E3DB98-08A9-2295-3EA7-000C149DA137}"/>
                  </a:ext>
                </a:extLst>
              </p14:cNvPr>
              <p14:cNvContentPartPr/>
              <p14:nvPr/>
            </p14:nvContentPartPr>
            <p14:xfrm>
              <a:off x="4893851" y="1232824"/>
              <a:ext cx="360" cy="360"/>
            </p14:xfrm>
          </p:contentPart>
        </mc:Choice>
        <mc:Fallback xmlns="">
          <p:pic>
            <p:nvPicPr>
              <p:cNvPr id="9" name="Ink 8">
                <a:extLst>
                  <a:ext uri="{FF2B5EF4-FFF2-40B4-BE49-F238E27FC236}">
                    <a16:creationId xmlns:a16="http://schemas.microsoft.com/office/drawing/2014/main" id="{45E3DB98-08A9-2295-3EA7-000C149DA137}"/>
                  </a:ext>
                </a:extLst>
              </p:cNvPr>
              <p:cNvPicPr/>
              <p:nvPr/>
            </p:nvPicPr>
            <p:blipFill>
              <a:blip r:embed="rId5"/>
              <a:stretch>
                <a:fillRect/>
              </a:stretch>
            </p:blipFill>
            <p:spPr>
              <a:xfrm>
                <a:off x="4889531" y="1228504"/>
                <a:ext cx="9000" cy="9000"/>
              </a:xfrm>
              <a:prstGeom prst="rect">
                <a:avLst/>
              </a:prstGeom>
            </p:spPr>
          </p:pic>
        </mc:Fallback>
      </mc:AlternateContent>
      <p:grpSp>
        <p:nvGrpSpPr>
          <p:cNvPr id="12" name="Group 11">
            <a:extLst>
              <a:ext uri="{FF2B5EF4-FFF2-40B4-BE49-F238E27FC236}">
                <a16:creationId xmlns:a16="http://schemas.microsoft.com/office/drawing/2014/main" id="{41815A6D-6503-8831-9839-73752DE74B9D}"/>
              </a:ext>
            </a:extLst>
          </p:cNvPr>
          <p:cNvGrpSpPr/>
          <p:nvPr/>
        </p:nvGrpSpPr>
        <p:grpSpPr>
          <a:xfrm>
            <a:off x="2225531" y="1551784"/>
            <a:ext cx="360" cy="360"/>
            <a:chOff x="701531" y="1551784"/>
            <a:chExt cx="360" cy="360"/>
          </a:xfrm>
        </p:grpSpPr>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D1317DCD-D3E6-EC36-310D-1D7393F2D6CA}"/>
                    </a:ext>
                  </a:extLst>
                </p14:cNvPr>
                <p14:cNvContentPartPr/>
                <p14:nvPr/>
              </p14:nvContentPartPr>
              <p14:xfrm>
                <a:off x="701531" y="1551784"/>
                <a:ext cx="360" cy="360"/>
              </p14:xfrm>
            </p:contentPart>
          </mc:Choice>
          <mc:Fallback xmlns="">
            <p:pic>
              <p:nvPicPr>
                <p:cNvPr id="10" name="Ink 9">
                  <a:extLst>
                    <a:ext uri="{FF2B5EF4-FFF2-40B4-BE49-F238E27FC236}">
                      <a16:creationId xmlns:a16="http://schemas.microsoft.com/office/drawing/2014/main" id="{D1317DCD-D3E6-EC36-310D-1D7393F2D6CA}"/>
                    </a:ext>
                  </a:extLst>
                </p:cNvPr>
                <p:cNvPicPr/>
                <p:nvPr/>
              </p:nvPicPr>
              <p:blipFill>
                <a:blip r:embed="rId9"/>
                <a:stretch>
                  <a:fillRect/>
                </a:stretch>
              </p:blipFill>
              <p:spPr>
                <a:xfrm>
                  <a:off x="697211" y="154746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D971FAE5-5072-6F35-75AD-1C7191CD5ECC}"/>
                    </a:ext>
                  </a:extLst>
                </p14:cNvPr>
                <p14:cNvContentPartPr/>
                <p14:nvPr/>
              </p14:nvContentPartPr>
              <p14:xfrm>
                <a:off x="701531" y="1551784"/>
                <a:ext cx="360" cy="360"/>
              </p14:xfrm>
            </p:contentPart>
          </mc:Choice>
          <mc:Fallback xmlns="">
            <p:pic>
              <p:nvPicPr>
                <p:cNvPr id="11" name="Ink 10">
                  <a:extLst>
                    <a:ext uri="{FF2B5EF4-FFF2-40B4-BE49-F238E27FC236}">
                      <a16:creationId xmlns:a16="http://schemas.microsoft.com/office/drawing/2014/main" id="{D971FAE5-5072-6F35-75AD-1C7191CD5ECC}"/>
                    </a:ext>
                  </a:extLst>
                </p:cNvPr>
                <p:cNvPicPr/>
                <p:nvPr/>
              </p:nvPicPr>
              <p:blipFill>
                <a:blip r:embed="rId9"/>
                <a:stretch>
                  <a:fillRect/>
                </a:stretch>
              </p:blipFill>
              <p:spPr>
                <a:xfrm>
                  <a:off x="697211" y="1547464"/>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4357F80D-43F9-EFDF-79FB-7160C28A75BA}"/>
                  </a:ext>
                </a:extLst>
              </p14:cNvPr>
              <p14:cNvContentPartPr/>
              <p14:nvPr/>
            </p14:nvContentPartPr>
            <p14:xfrm>
              <a:off x="2980091" y="2051824"/>
              <a:ext cx="360" cy="360"/>
            </p14:xfrm>
          </p:contentPart>
        </mc:Choice>
        <mc:Fallback xmlns="">
          <p:pic>
            <p:nvPicPr>
              <p:cNvPr id="14" name="Ink 13">
                <a:extLst>
                  <a:ext uri="{FF2B5EF4-FFF2-40B4-BE49-F238E27FC236}">
                    <a16:creationId xmlns:a16="http://schemas.microsoft.com/office/drawing/2014/main" id="{4357F80D-43F9-EFDF-79FB-7160C28A75BA}"/>
                  </a:ext>
                </a:extLst>
              </p:cNvPr>
              <p:cNvPicPr/>
              <p:nvPr/>
            </p:nvPicPr>
            <p:blipFill>
              <a:blip r:embed="rId5"/>
              <a:stretch>
                <a:fillRect/>
              </a:stretch>
            </p:blipFill>
            <p:spPr>
              <a:xfrm>
                <a:off x="2975771" y="20475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8CD4334D-8CB4-49CF-56D9-3B025EA76E8C}"/>
                  </a:ext>
                </a:extLst>
              </p14:cNvPr>
              <p14:cNvContentPartPr/>
              <p14:nvPr/>
            </p14:nvContentPartPr>
            <p14:xfrm>
              <a:off x="3029051" y="1775344"/>
              <a:ext cx="4680" cy="360"/>
            </p14:xfrm>
          </p:contentPart>
        </mc:Choice>
        <mc:Fallback xmlns="">
          <p:pic>
            <p:nvPicPr>
              <p:cNvPr id="15" name="Ink 14">
                <a:extLst>
                  <a:ext uri="{FF2B5EF4-FFF2-40B4-BE49-F238E27FC236}">
                    <a16:creationId xmlns:a16="http://schemas.microsoft.com/office/drawing/2014/main" id="{8CD4334D-8CB4-49CF-56D9-3B025EA76E8C}"/>
                  </a:ext>
                </a:extLst>
              </p:cNvPr>
              <p:cNvPicPr/>
              <p:nvPr/>
            </p:nvPicPr>
            <p:blipFill>
              <a:blip r:embed="rId13"/>
              <a:stretch>
                <a:fillRect/>
              </a:stretch>
            </p:blipFill>
            <p:spPr>
              <a:xfrm>
                <a:off x="3024371" y="1771024"/>
                <a:ext cx="14040" cy="9000"/>
              </a:xfrm>
              <a:prstGeom prst="rect">
                <a:avLst/>
              </a:prstGeom>
            </p:spPr>
          </p:pic>
        </mc:Fallback>
      </mc:AlternateContent>
      <p:grpSp>
        <p:nvGrpSpPr>
          <p:cNvPr id="18" name="Group 17">
            <a:extLst>
              <a:ext uri="{FF2B5EF4-FFF2-40B4-BE49-F238E27FC236}">
                <a16:creationId xmlns:a16="http://schemas.microsoft.com/office/drawing/2014/main" id="{3087065E-D7F4-C185-7B8E-2E0E257B1257}"/>
              </a:ext>
            </a:extLst>
          </p:cNvPr>
          <p:cNvGrpSpPr/>
          <p:nvPr/>
        </p:nvGrpSpPr>
        <p:grpSpPr>
          <a:xfrm>
            <a:off x="6712211" y="3221104"/>
            <a:ext cx="360" cy="360"/>
            <a:chOff x="5188211" y="3221104"/>
            <a:chExt cx="360" cy="360"/>
          </a:xfrm>
        </p:grpSpPr>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9B0944C6-877F-6ED8-994A-8854332518EB}"/>
                    </a:ext>
                  </a:extLst>
                </p14:cNvPr>
                <p14:cNvContentPartPr/>
                <p14:nvPr/>
              </p14:nvContentPartPr>
              <p14:xfrm>
                <a:off x="5188211" y="3221104"/>
                <a:ext cx="360" cy="360"/>
              </p14:xfrm>
            </p:contentPart>
          </mc:Choice>
          <mc:Fallback xmlns="">
            <p:pic>
              <p:nvPicPr>
                <p:cNvPr id="16" name="Ink 15">
                  <a:extLst>
                    <a:ext uri="{FF2B5EF4-FFF2-40B4-BE49-F238E27FC236}">
                      <a16:creationId xmlns:a16="http://schemas.microsoft.com/office/drawing/2014/main" id="{9B0944C6-877F-6ED8-994A-8854332518EB}"/>
                    </a:ext>
                  </a:extLst>
                </p:cNvPr>
                <p:cNvPicPr/>
                <p:nvPr/>
              </p:nvPicPr>
              <p:blipFill>
                <a:blip r:embed="rId9"/>
                <a:stretch>
                  <a:fillRect/>
                </a:stretch>
              </p:blipFill>
              <p:spPr>
                <a:xfrm>
                  <a:off x="5183891" y="3216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E19AD251-E63C-CFF5-FEF3-4F60D2EACC08}"/>
                    </a:ext>
                  </a:extLst>
                </p14:cNvPr>
                <p14:cNvContentPartPr/>
                <p14:nvPr/>
              </p14:nvContentPartPr>
              <p14:xfrm>
                <a:off x="5188211" y="3221104"/>
                <a:ext cx="360" cy="360"/>
              </p14:xfrm>
            </p:contentPart>
          </mc:Choice>
          <mc:Fallback xmlns="">
            <p:pic>
              <p:nvPicPr>
                <p:cNvPr id="17" name="Ink 16">
                  <a:extLst>
                    <a:ext uri="{FF2B5EF4-FFF2-40B4-BE49-F238E27FC236}">
                      <a16:creationId xmlns:a16="http://schemas.microsoft.com/office/drawing/2014/main" id="{E19AD251-E63C-CFF5-FEF3-4F60D2EACC08}"/>
                    </a:ext>
                  </a:extLst>
                </p:cNvPr>
                <p:cNvPicPr/>
                <p:nvPr/>
              </p:nvPicPr>
              <p:blipFill>
                <a:blip r:embed="rId9"/>
                <a:stretch>
                  <a:fillRect/>
                </a:stretch>
              </p:blipFill>
              <p:spPr>
                <a:xfrm>
                  <a:off x="5183891" y="3216784"/>
                  <a:ext cx="9000" cy="9000"/>
                </a:xfrm>
                <a:prstGeom prst="rect">
                  <a:avLst/>
                </a:prstGeom>
              </p:spPr>
            </p:pic>
          </mc:Fallback>
        </mc:AlternateContent>
      </p:grpSp>
      <p:grpSp>
        <p:nvGrpSpPr>
          <p:cNvPr id="27" name="Group 26">
            <a:extLst>
              <a:ext uri="{FF2B5EF4-FFF2-40B4-BE49-F238E27FC236}">
                <a16:creationId xmlns:a16="http://schemas.microsoft.com/office/drawing/2014/main" id="{6B4403ED-FCCF-51AD-BDA1-DFBB7D3DC30B}"/>
              </a:ext>
            </a:extLst>
          </p:cNvPr>
          <p:cNvGrpSpPr/>
          <p:nvPr/>
        </p:nvGrpSpPr>
        <p:grpSpPr>
          <a:xfrm>
            <a:off x="7871051" y="3380944"/>
            <a:ext cx="360" cy="360"/>
            <a:chOff x="6347051" y="3380944"/>
            <a:chExt cx="360" cy="360"/>
          </a:xfrm>
        </p:grpSpPr>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B9F21074-F554-B4D0-5E11-1C9330A62EFF}"/>
                    </a:ext>
                  </a:extLst>
                </p14:cNvPr>
                <p14:cNvContentPartPr/>
                <p14:nvPr/>
              </p14:nvContentPartPr>
              <p14:xfrm>
                <a:off x="6347051" y="3380944"/>
                <a:ext cx="360" cy="360"/>
              </p14:xfrm>
            </p:contentPart>
          </mc:Choice>
          <mc:Fallback xmlns="">
            <p:pic>
              <p:nvPicPr>
                <p:cNvPr id="19" name="Ink 18">
                  <a:extLst>
                    <a:ext uri="{FF2B5EF4-FFF2-40B4-BE49-F238E27FC236}">
                      <a16:creationId xmlns:a16="http://schemas.microsoft.com/office/drawing/2014/main" id="{B9F21074-F554-B4D0-5E11-1C9330A62EFF}"/>
                    </a:ext>
                  </a:extLst>
                </p:cNvPr>
                <p:cNvPicPr/>
                <p:nvPr/>
              </p:nvPicPr>
              <p:blipFill>
                <a:blip r:embed="rId9"/>
                <a:stretch>
                  <a:fillRect/>
                </a:stretch>
              </p:blipFill>
              <p:spPr>
                <a:xfrm>
                  <a:off x="6342731" y="3376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CE059542-1C33-D089-FD48-B5BBAE7D20BD}"/>
                    </a:ext>
                  </a:extLst>
                </p14:cNvPr>
                <p14:cNvContentPartPr/>
                <p14:nvPr/>
              </p14:nvContentPartPr>
              <p14:xfrm>
                <a:off x="6347051" y="3380944"/>
                <a:ext cx="360" cy="360"/>
              </p14:xfrm>
            </p:contentPart>
          </mc:Choice>
          <mc:Fallback xmlns="">
            <p:pic>
              <p:nvPicPr>
                <p:cNvPr id="20" name="Ink 19">
                  <a:extLst>
                    <a:ext uri="{FF2B5EF4-FFF2-40B4-BE49-F238E27FC236}">
                      <a16:creationId xmlns:a16="http://schemas.microsoft.com/office/drawing/2014/main" id="{CE059542-1C33-D089-FD48-B5BBAE7D20BD}"/>
                    </a:ext>
                  </a:extLst>
                </p:cNvPr>
                <p:cNvPicPr/>
                <p:nvPr/>
              </p:nvPicPr>
              <p:blipFill>
                <a:blip r:embed="rId9"/>
                <a:stretch>
                  <a:fillRect/>
                </a:stretch>
              </p:blipFill>
              <p:spPr>
                <a:xfrm>
                  <a:off x="6342731" y="3376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502C2EF7-3B55-B191-EAA2-E0AC4CA2F79F}"/>
                    </a:ext>
                  </a:extLst>
                </p14:cNvPr>
                <p14:cNvContentPartPr/>
                <p14:nvPr/>
              </p14:nvContentPartPr>
              <p14:xfrm>
                <a:off x="6347051" y="3380944"/>
                <a:ext cx="360" cy="360"/>
              </p14:xfrm>
            </p:contentPart>
          </mc:Choice>
          <mc:Fallback xmlns="">
            <p:pic>
              <p:nvPicPr>
                <p:cNvPr id="21" name="Ink 20">
                  <a:extLst>
                    <a:ext uri="{FF2B5EF4-FFF2-40B4-BE49-F238E27FC236}">
                      <a16:creationId xmlns:a16="http://schemas.microsoft.com/office/drawing/2014/main" id="{502C2EF7-3B55-B191-EAA2-E0AC4CA2F79F}"/>
                    </a:ext>
                  </a:extLst>
                </p:cNvPr>
                <p:cNvPicPr/>
                <p:nvPr/>
              </p:nvPicPr>
              <p:blipFill>
                <a:blip r:embed="rId9"/>
                <a:stretch>
                  <a:fillRect/>
                </a:stretch>
              </p:blipFill>
              <p:spPr>
                <a:xfrm>
                  <a:off x="6342731" y="3376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D34EFDCC-F0A6-60E5-2199-B72C713C952D}"/>
                    </a:ext>
                  </a:extLst>
                </p14:cNvPr>
                <p14:cNvContentPartPr/>
                <p14:nvPr/>
              </p14:nvContentPartPr>
              <p14:xfrm>
                <a:off x="6347051" y="3380944"/>
                <a:ext cx="360" cy="360"/>
              </p14:xfrm>
            </p:contentPart>
          </mc:Choice>
          <mc:Fallback xmlns="">
            <p:pic>
              <p:nvPicPr>
                <p:cNvPr id="22" name="Ink 21">
                  <a:extLst>
                    <a:ext uri="{FF2B5EF4-FFF2-40B4-BE49-F238E27FC236}">
                      <a16:creationId xmlns:a16="http://schemas.microsoft.com/office/drawing/2014/main" id="{D34EFDCC-F0A6-60E5-2199-B72C713C952D}"/>
                    </a:ext>
                  </a:extLst>
                </p:cNvPr>
                <p:cNvPicPr/>
                <p:nvPr/>
              </p:nvPicPr>
              <p:blipFill>
                <a:blip r:embed="rId9"/>
                <a:stretch>
                  <a:fillRect/>
                </a:stretch>
              </p:blipFill>
              <p:spPr>
                <a:xfrm>
                  <a:off x="6342731" y="3376624"/>
                  <a:ext cx="9000" cy="9000"/>
                </a:xfrm>
                <a:prstGeom prst="rect">
                  <a:avLst/>
                </a:prstGeom>
              </p:spPr>
            </p:pic>
          </mc:Fallback>
        </mc:AlternateContent>
      </p:grpSp>
      <p:grpSp>
        <p:nvGrpSpPr>
          <p:cNvPr id="26" name="Group 25">
            <a:extLst>
              <a:ext uri="{FF2B5EF4-FFF2-40B4-BE49-F238E27FC236}">
                <a16:creationId xmlns:a16="http://schemas.microsoft.com/office/drawing/2014/main" id="{F4AA01E4-5A61-3F65-5C08-9B1A51D27D80}"/>
              </a:ext>
            </a:extLst>
          </p:cNvPr>
          <p:cNvGrpSpPr/>
          <p:nvPr/>
        </p:nvGrpSpPr>
        <p:grpSpPr>
          <a:xfrm>
            <a:off x="10369811" y="2944984"/>
            <a:ext cx="360" cy="360"/>
            <a:chOff x="8845811" y="2944984"/>
            <a:chExt cx="360" cy="360"/>
          </a:xfrm>
        </p:grpSpPr>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E04EDF6E-0CCB-0957-A7DC-6A43A4F22D7B}"/>
                    </a:ext>
                  </a:extLst>
                </p14:cNvPr>
                <p14:cNvContentPartPr/>
                <p14:nvPr/>
              </p14:nvContentPartPr>
              <p14:xfrm>
                <a:off x="8845811" y="2944984"/>
                <a:ext cx="360" cy="360"/>
              </p14:xfrm>
            </p:contentPart>
          </mc:Choice>
          <mc:Fallback xmlns="">
            <p:pic>
              <p:nvPicPr>
                <p:cNvPr id="23" name="Ink 22">
                  <a:extLst>
                    <a:ext uri="{FF2B5EF4-FFF2-40B4-BE49-F238E27FC236}">
                      <a16:creationId xmlns:a16="http://schemas.microsoft.com/office/drawing/2014/main" id="{E04EDF6E-0CCB-0957-A7DC-6A43A4F22D7B}"/>
                    </a:ext>
                  </a:extLst>
                </p:cNvPr>
                <p:cNvPicPr/>
                <p:nvPr/>
              </p:nvPicPr>
              <p:blipFill>
                <a:blip r:embed="rId9"/>
                <a:stretch>
                  <a:fillRect/>
                </a:stretch>
              </p:blipFill>
              <p:spPr>
                <a:xfrm>
                  <a:off x="8841491" y="294066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C6917AD9-7CEE-C6FC-A869-10F19C79026A}"/>
                    </a:ext>
                  </a:extLst>
                </p14:cNvPr>
                <p14:cNvContentPartPr/>
                <p14:nvPr/>
              </p14:nvContentPartPr>
              <p14:xfrm>
                <a:off x="8845811" y="2944984"/>
                <a:ext cx="360" cy="360"/>
              </p14:xfrm>
            </p:contentPart>
          </mc:Choice>
          <mc:Fallback xmlns="">
            <p:pic>
              <p:nvPicPr>
                <p:cNvPr id="24" name="Ink 23">
                  <a:extLst>
                    <a:ext uri="{FF2B5EF4-FFF2-40B4-BE49-F238E27FC236}">
                      <a16:creationId xmlns:a16="http://schemas.microsoft.com/office/drawing/2014/main" id="{C6917AD9-7CEE-C6FC-A869-10F19C79026A}"/>
                    </a:ext>
                  </a:extLst>
                </p:cNvPr>
                <p:cNvPicPr/>
                <p:nvPr/>
              </p:nvPicPr>
              <p:blipFill>
                <a:blip r:embed="rId9"/>
                <a:stretch>
                  <a:fillRect/>
                </a:stretch>
              </p:blipFill>
              <p:spPr>
                <a:xfrm>
                  <a:off x="8841491" y="294066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4F2CE400-37D2-053D-61E7-E5F7C3E2ACA4}"/>
                    </a:ext>
                  </a:extLst>
                </p14:cNvPr>
                <p14:cNvContentPartPr/>
                <p14:nvPr/>
              </p14:nvContentPartPr>
              <p14:xfrm>
                <a:off x="8845811" y="2944984"/>
                <a:ext cx="360" cy="360"/>
              </p14:xfrm>
            </p:contentPart>
          </mc:Choice>
          <mc:Fallback xmlns="">
            <p:pic>
              <p:nvPicPr>
                <p:cNvPr id="25" name="Ink 24">
                  <a:extLst>
                    <a:ext uri="{FF2B5EF4-FFF2-40B4-BE49-F238E27FC236}">
                      <a16:creationId xmlns:a16="http://schemas.microsoft.com/office/drawing/2014/main" id="{4F2CE400-37D2-053D-61E7-E5F7C3E2ACA4}"/>
                    </a:ext>
                  </a:extLst>
                </p:cNvPr>
                <p:cNvPicPr/>
                <p:nvPr/>
              </p:nvPicPr>
              <p:blipFill>
                <a:blip r:embed="rId9"/>
                <a:stretch>
                  <a:fillRect/>
                </a:stretch>
              </p:blipFill>
              <p:spPr>
                <a:xfrm>
                  <a:off x="8841491" y="2940664"/>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414F7FAC-3193-7E8C-5AE3-52C819C74178}"/>
                  </a:ext>
                </a:extLst>
              </p14:cNvPr>
              <p14:cNvContentPartPr/>
              <p14:nvPr/>
            </p14:nvContentPartPr>
            <p14:xfrm>
              <a:off x="5479211" y="1477624"/>
              <a:ext cx="360" cy="360"/>
            </p14:xfrm>
          </p:contentPart>
        </mc:Choice>
        <mc:Fallback xmlns="">
          <p:pic>
            <p:nvPicPr>
              <p:cNvPr id="28" name="Ink 27">
                <a:extLst>
                  <a:ext uri="{FF2B5EF4-FFF2-40B4-BE49-F238E27FC236}">
                    <a16:creationId xmlns:a16="http://schemas.microsoft.com/office/drawing/2014/main" id="{414F7FAC-3193-7E8C-5AE3-52C819C74178}"/>
                  </a:ext>
                </a:extLst>
              </p:cNvPr>
              <p:cNvPicPr/>
              <p:nvPr/>
            </p:nvPicPr>
            <p:blipFill>
              <a:blip r:embed="rId5"/>
              <a:stretch>
                <a:fillRect/>
              </a:stretch>
            </p:blipFill>
            <p:spPr>
              <a:xfrm>
                <a:off x="5474891" y="14733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Ink 30">
                <a:extLst>
                  <a:ext uri="{FF2B5EF4-FFF2-40B4-BE49-F238E27FC236}">
                    <a16:creationId xmlns:a16="http://schemas.microsoft.com/office/drawing/2014/main" id="{A20A7365-2D64-106E-DB90-61E218015814}"/>
                  </a:ext>
                </a:extLst>
              </p14:cNvPr>
              <p14:cNvContentPartPr/>
              <p14:nvPr/>
            </p14:nvContentPartPr>
            <p14:xfrm>
              <a:off x="4426211" y="1849864"/>
              <a:ext cx="360" cy="360"/>
            </p14:xfrm>
          </p:contentPart>
        </mc:Choice>
        <mc:Fallback xmlns="">
          <p:pic>
            <p:nvPicPr>
              <p:cNvPr id="31" name="Ink 30">
                <a:extLst>
                  <a:ext uri="{FF2B5EF4-FFF2-40B4-BE49-F238E27FC236}">
                    <a16:creationId xmlns:a16="http://schemas.microsoft.com/office/drawing/2014/main" id="{A20A7365-2D64-106E-DB90-61E218015814}"/>
                  </a:ext>
                </a:extLst>
              </p:cNvPr>
              <p:cNvPicPr/>
              <p:nvPr/>
            </p:nvPicPr>
            <p:blipFill>
              <a:blip r:embed="rId5"/>
              <a:stretch>
                <a:fillRect/>
              </a:stretch>
            </p:blipFill>
            <p:spPr>
              <a:xfrm>
                <a:off x="4421891" y="1845544"/>
                <a:ext cx="9000" cy="9000"/>
              </a:xfrm>
              <a:prstGeom prst="rect">
                <a:avLst/>
              </a:prstGeom>
            </p:spPr>
          </p:pic>
        </mc:Fallback>
      </mc:AlternateContent>
      <p:sp>
        <p:nvSpPr>
          <p:cNvPr id="29" name="Title 28">
            <a:extLst>
              <a:ext uri="{FF2B5EF4-FFF2-40B4-BE49-F238E27FC236}">
                <a16:creationId xmlns:a16="http://schemas.microsoft.com/office/drawing/2014/main" id="{E86569E5-2896-C5D2-BC49-8B0CD49040DE}"/>
              </a:ext>
            </a:extLst>
          </p:cNvPr>
          <p:cNvSpPr>
            <a:spLocks noGrp="1"/>
          </p:cNvSpPr>
          <p:nvPr>
            <p:ph type="title"/>
          </p:nvPr>
        </p:nvSpPr>
        <p:spPr>
          <a:xfrm>
            <a:off x="2769706" y="352514"/>
            <a:ext cx="8414109" cy="540794"/>
          </a:xfrm>
        </p:spPr>
        <p:txBody>
          <a:bodyPr>
            <a:normAutofit fontScale="90000"/>
          </a:bodyPr>
          <a:lstStyle/>
          <a:p>
            <a:r>
              <a:rPr lang="en-IN" sz="2800" b="1" dirty="0"/>
              <a:t>INTERNATIONAL YOGA DAY: FOR FEMALE NURSING STUDENTS</a:t>
            </a:r>
          </a:p>
        </p:txBody>
      </p:sp>
      <p:pic>
        <p:nvPicPr>
          <p:cNvPr id="30" name="Picture 29">
            <a:extLst>
              <a:ext uri="{FF2B5EF4-FFF2-40B4-BE49-F238E27FC236}">
                <a16:creationId xmlns:a16="http://schemas.microsoft.com/office/drawing/2014/main" id="{3B0BAFF2-90ED-91D8-327D-B8FC47227AE2}"/>
              </a:ext>
            </a:extLst>
          </p:cNvPr>
          <p:cNvPicPr>
            <a:picLocks noChangeAspect="1"/>
          </p:cNvPicPr>
          <p:nvPr/>
        </p:nvPicPr>
        <p:blipFill>
          <a:blip r:embed="rId25" cstate="print">
            <a:lum bright="20000"/>
          </a:blip>
          <a:stretch>
            <a:fillRect/>
          </a:stretch>
        </p:blipFill>
        <p:spPr>
          <a:xfrm>
            <a:off x="225804" y="1319880"/>
            <a:ext cx="4429613" cy="4869905"/>
          </a:xfrm>
          <a:prstGeom prst="rect">
            <a:avLst/>
          </a:prstGeom>
        </p:spPr>
      </p:pic>
      <p:pic>
        <p:nvPicPr>
          <p:cNvPr id="32" name="Picture 31">
            <a:extLst>
              <a:ext uri="{FF2B5EF4-FFF2-40B4-BE49-F238E27FC236}">
                <a16:creationId xmlns:a16="http://schemas.microsoft.com/office/drawing/2014/main" id="{E20A6F9E-D851-CFE7-BEB7-FE75C24E43C7}"/>
              </a:ext>
            </a:extLst>
          </p:cNvPr>
          <p:cNvPicPr>
            <a:picLocks noChangeAspect="1"/>
          </p:cNvPicPr>
          <p:nvPr/>
        </p:nvPicPr>
        <p:blipFill>
          <a:blip r:embed="rId26" cstate="print"/>
          <a:stretch>
            <a:fillRect/>
          </a:stretch>
        </p:blipFill>
        <p:spPr>
          <a:xfrm>
            <a:off x="5018179" y="2588587"/>
            <a:ext cx="5475959" cy="3808986"/>
          </a:xfrm>
          <a:prstGeom prst="rect">
            <a:avLst/>
          </a:prstGeom>
        </p:spPr>
      </p:pic>
      <p:sp>
        <p:nvSpPr>
          <p:cNvPr id="33" name="TextBox 32">
            <a:extLst>
              <a:ext uri="{FF2B5EF4-FFF2-40B4-BE49-F238E27FC236}">
                <a16:creationId xmlns:a16="http://schemas.microsoft.com/office/drawing/2014/main" id="{D9D34384-2EF9-4B93-653E-225183D9651E}"/>
              </a:ext>
            </a:extLst>
          </p:cNvPr>
          <p:cNvSpPr txBox="1"/>
          <p:nvPr/>
        </p:nvSpPr>
        <p:spPr>
          <a:xfrm>
            <a:off x="4893852" y="1388258"/>
            <a:ext cx="5475959" cy="1200329"/>
          </a:xfrm>
          <a:prstGeom prst="rect">
            <a:avLst/>
          </a:prstGeom>
          <a:noFill/>
        </p:spPr>
        <p:txBody>
          <a:bodyPr wrap="square">
            <a:spAutoFit/>
          </a:bodyPr>
          <a:lstStyle/>
          <a:p>
            <a:pPr algn="just"/>
            <a:r>
              <a:rPr lang="en-US" dirty="0" err="1">
                <a:latin typeface="Times New Roman" panose="02020603050405020304" pitchFamily="18" charset="0"/>
                <a:ea typeface="Times New Roman" panose="02020603050405020304" pitchFamily="18" charset="0"/>
              </a:rPr>
              <a:t>Programme</a:t>
            </a:r>
            <a:r>
              <a:rPr lang="en-US" dirty="0">
                <a:latin typeface="Times New Roman" panose="02020603050405020304" pitchFamily="18" charset="0"/>
                <a:ea typeface="Times New Roman" panose="02020603050405020304" pitchFamily="18" charset="0"/>
              </a:rPr>
              <a:t> was exclusively for Females by NSS volunteers with a purpose stating that </a:t>
            </a:r>
            <a:r>
              <a:rPr lang="en-US" dirty="0">
                <a:solidFill>
                  <a:srgbClr val="202124"/>
                </a:solidFill>
                <a:latin typeface="Times New Roman" panose="02020603050405020304" pitchFamily="18" charset="0"/>
                <a:ea typeface="Times New Roman" panose="02020603050405020304" pitchFamily="18" charset="0"/>
              </a:rPr>
              <a:t>Yoga activates the energy chakras and provides strength to women to deal with their physiological and psychological changes.</a:t>
            </a:r>
            <a:endParaRPr lang="en-IN" dirty="0"/>
          </a:p>
        </p:txBody>
      </p:sp>
    </p:spTree>
    <p:extLst>
      <p:ext uri="{BB962C8B-B14F-4D97-AF65-F5344CB8AC3E}">
        <p14:creationId xmlns:p14="http://schemas.microsoft.com/office/powerpoint/2010/main" val="30604451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9F4CA-E2F9-F5D8-ADD6-2102CD22E861}"/>
              </a:ext>
            </a:extLst>
          </p:cNvPr>
          <p:cNvSpPr>
            <a:spLocks noGrp="1"/>
          </p:cNvSpPr>
          <p:nvPr>
            <p:ph type="title"/>
          </p:nvPr>
        </p:nvSpPr>
        <p:spPr>
          <a:xfrm>
            <a:off x="673740" y="2759383"/>
            <a:ext cx="2895573" cy="2834223"/>
          </a:xfrm>
        </p:spPr>
        <p:txBody>
          <a:bodyPr vert="horz" lIns="91440" tIns="45720" rIns="91440" bIns="45720" rtlCol="0" anchor="t">
            <a:normAutofit/>
          </a:bodyPr>
          <a:lstStyle/>
          <a:p>
            <a:r>
              <a:rPr lang="en-US" sz="4000" b="1">
                <a:solidFill>
                  <a:srgbClr val="FFFFFF"/>
                </a:solidFill>
              </a:rPr>
              <a:t>School health camp</a:t>
            </a:r>
            <a:endParaRPr lang="en-US" sz="4000">
              <a:solidFill>
                <a:srgbClr val="FFFFFF"/>
              </a:solidFill>
            </a:endParaRPr>
          </a:p>
        </p:txBody>
      </p:sp>
      <p:pic>
        <p:nvPicPr>
          <p:cNvPr id="7" name="Picture 6" descr="IMG-20220218-WA0097.jpg">
            <a:extLst>
              <a:ext uri="{FF2B5EF4-FFF2-40B4-BE49-F238E27FC236}">
                <a16:creationId xmlns:a16="http://schemas.microsoft.com/office/drawing/2014/main" id="{117D207C-7992-6263-C8D0-3E218B66A56A}"/>
              </a:ext>
            </a:extLst>
          </p:cNvPr>
          <p:cNvPicPr>
            <a:picLocks noChangeAspect="1"/>
          </p:cNvPicPr>
          <p:nvPr/>
        </p:nvPicPr>
        <p:blipFill>
          <a:blip r:embed="rId3" cstate="print"/>
          <a:stretch>
            <a:fillRect/>
          </a:stretch>
        </p:blipFill>
        <p:spPr>
          <a:xfrm>
            <a:off x="4482676" y="478712"/>
            <a:ext cx="3503959" cy="2876187"/>
          </a:xfrm>
          <a:prstGeom prst="rect">
            <a:avLst/>
          </a:prstGeom>
        </p:spPr>
      </p:pic>
      <p:pic>
        <p:nvPicPr>
          <p:cNvPr id="5" name="Picture 1" descr="F:\2019\acharyalogo.png">
            <a:extLst>
              <a:ext uri="{FF2B5EF4-FFF2-40B4-BE49-F238E27FC236}">
                <a16:creationId xmlns:a16="http://schemas.microsoft.com/office/drawing/2014/main" id="{C5FAE3FF-6033-B399-B912-FA41FEB9C11C}"/>
              </a:ext>
            </a:extLst>
          </p:cNvPr>
          <p:cNvPicPr>
            <a:picLocks noChangeAspect="1" noChangeArrowheads="1"/>
          </p:cNvPicPr>
          <p:nvPr/>
        </p:nvPicPr>
        <p:blipFill>
          <a:blip r:embed="rId4" cstate="print"/>
          <a:stretch>
            <a:fillRect/>
          </a:stretch>
        </p:blipFill>
        <p:spPr bwMode="auto">
          <a:xfrm>
            <a:off x="9013143" y="584932"/>
            <a:ext cx="1947213" cy="2503561"/>
          </a:xfrm>
          <a:prstGeom prst="rect">
            <a:avLst/>
          </a:prstGeom>
          <a:noFill/>
        </p:spPr>
      </p:pic>
      <p:pic>
        <p:nvPicPr>
          <p:cNvPr id="8" name="Picture 7" descr="IMG-20220218-WA0259.jpg">
            <a:extLst>
              <a:ext uri="{FF2B5EF4-FFF2-40B4-BE49-F238E27FC236}">
                <a16:creationId xmlns:a16="http://schemas.microsoft.com/office/drawing/2014/main" id="{E805C1CF-2C3A-97B7-12F7-2DB87F6CABCC}"/>
              </a:ext>
            </a:extLst>
          </p:cNvPr>
          <p:cNvPicPr>
            <a:picLocks noChangeAspect="1"/>
          </p:cNvPicPr>
          <p:nvPr/>
        </p:nvPicPr>
        <p:blipFill>
          <a:blip r:embed="rId5" cstate="print"/>
          <a:stretch>
            <a:fillRect/>
          </a:stretch>
        </p:blipFill>
        <p:spPr>
          <a:xfrm>
            <a:off x="4931902" y="3673425"/>
            <a:ext cx="3054733" cy="2283412"/>
          </a:xfrm>
          <a:prstGeom prst="rect">
            <a:avLst/>
          </a:prstGeom>
        </p:spPr>
      </p:pic>
      <p:pic>
        <p:nvPicPr>
          <p:cNvPr id="6" name="Picture 5" descr="IMG-20220218-WA0013.jpg">
            <a:extLst>
              <a:ext uri="{FF2B5EF4-FFF2-40B4-BE49-F238E27FC236}">
                <a16:creationId xmlns:a16="http://schemas.microsoft.com/office/drawing/2014/main" id="{DBF0AB5C-7E3E-AB68-1F0E-BBCE7E03682E}"/>
              </a:ext>
            </a:extLst>
          </p:cNvPr>
          <p:cNvPicPr>
            <a:picLocks noChangeAspect="1"/>
          </p:cNvPicPr>
          <p:nvPr/>
        </p:nvPicPr>
        <p:blipFill>
          <a:blip r:embed="rId6" cstate="print"/>
          <a:stretch>
            <a:fillRect/>
          </a:stretch>
        </p:blipFill>
        <p:spPr>
          <a:xfrm>
            <a:off x="8298768" y="3673425"/>
            <a:ext cx="3054730" cy="2291047"/>
          </a:xfrm>
          <a:prstGeom prst="rect">
            <a:avLst/>
          </a:prstGeom>
        </p:spPr>
      </p:pic>
    </p:spTree>
    <p:extLst>
      <p:ext uri="{BB962C8B-B14F-4D97-AF65-F5344CB8AC3E}">
        <p14:creationId xmlns:p14="http://schemas.microsoft.com/office/powerpoint/2010/main" val="2804513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MG-20220227-WA0042.jpg">
            <a:extLst>
              <a:ext uri="{FF2B5EF4-FFF2-40B4-BE49-F238E27FC236}">
                <a16:creationId xmlns:a16="http://schemas.microsoft.com/office/drawing/2014/main" id="{D1A15FDA-F0F6-EC06-52C9-5BF68DAA99B3}"/>
              </a:ext>
            </a:extLst>
          </p:cNvPr>
          <p:cNvPicPr>
            <a:picLocks noChangeAspect="1"/>
          </p:cNvPicPr>
          <p:nvPr/>
        </p:nvPicPr>
        <p:blipFill rotWithShape="1">
          <a:blip r:embed="rId2" cstate="print"/>
          <a:srcRect t="2026" b="14947"/>
          <a:stretch/>
        </p:blipFill>
        <p:spPr>
          <a:xfrm>
            <a:off x="1" y="-8371"/>
            <a:ext cx="4038603" cy="4470815"/>
          </a:xfrm>
          <a:prstGeom prst="rect">
            <a:avLst/>
          </a:prstGeom>
        </p:spPr>
      </p:pic>
      <p:pic>
        <p:nvPicPr>
          <p:cNvPr id="5" name="Picture 1" descr="F:\2019\acharyalogo.png">
            <a:extLst>
              <a:ext uri="{FF2B5EF4-FFF2-40B4-BE49-F238E27FC236}">
                <a16:creationId xmlns:a16="http://schemas.microsoft.com/office/drawing/2014/main" id="{52D5AFB1-E595-608C-D3D9-4FEC4559EE6A}"/>
              </a:ext>
            </a:extLst>
          </p:cNvPr>
          <p:cNvPicPr>
            <a:picLocks noChangeAspect="1" noChangeArrowheads="1"/>
          </p:cNvPicPr>
          <p:nvPr/>
        </p:nvPicPr>
        <p:blipFill rotWithShape="1">
          <a:blip r:embed="rId3" cstate="print"/>
          <a:srcRect t="14703" r="-1" b="-1"/>
          <a:stretch/>
        </p:blipFill>
        <p:spPr bwMode="auto">
          <a:xfrm>
            <a:off x="4038600" y="-8371"/>
            <a:ext cx="4076700" cy="4470815"/>
          </a:xfrm>
          <a:prstGeom prst="rect">
            <a:avLst/>
          </a:prstGeom>
          <a:noFill/>
        </p:spPr>
      </p:pic>
      <p:pic>
        <p:nvPicPr>
          <p:cNvPr id="7" name="Picture 6" descr="IMG-20220301-WA0052.jpg">
            <a:extLst>
              <a:ext uri="{FF2B5EF4-FFF2-40B4-BE49-F238E27FC236}">
                <a16:creationId xmlns:a16="http://schemas.microsoft.com/office/drawing/2014/main" id="{965DD4C7-91EA-6B7C-42D9-54152B5937BC}"/>
              </a:ext>
            </a:extLst>
          </p:cNvPr>
          <p:cNvPicPr>
            <a:picLocks noChangeAspect="1"/>
          </p:cNvPicPr>
          <p:nvPr/>
        </p:nvPicPr>
        <p:blipFill rotWithShape="1">
          <a:blip r:embed="rId4" cstate="print"/>
          <a:srcRect l="27135" r="4478" b="2"/>
          <a:stretch/>
        </p:blipFill>
        <p:spPr>
          <a:xfrm>
            <a:off x="8115292" y="-8371"/>
            <a:ext cx="4076700" cy="4470815"/>
          </a:xfrm>
          <a:prstGeom prst="rect">
            <a:avLst/>
          </a:prstGeom>
        </p:spPr>
      </p:pic>
      <p:sp>
        <p:nvSpPr>
          <p:cNvPr id="25" name="Rectangle 24">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12191998" cy="2394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4462444"/>
            <a:ext cx="12196636" cy="239405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7" y="4466372"/>
            <a:ext cx="4076697"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32CC3B-51BD-4247-90B0-17E297F81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4469521"/>
            <a:ext cx="12192001" cy="19333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05AFEB-6768-4A82-A0F0-8F9CDD993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99C3B0-B176-2C99-5AE8-1F2D7F09252E}"/>
              </a:ext>
            </a:extLst>
          </p:cNvPr>
          <p:cNvSpPr>
            <a:spLocks noGrp="1"/>
          </p:cNvSpPr>
          <p:nvPr>
            <p:ph type="title"/>
          </p:nvPr>
        </p:nvSpPr>
        <p:spPr>
          <a:xfrm>
            <a:off x="1371598" y="4905954"/>
            <a:ext cx="9448802" cy="864318"/>
          </a:xfrm>
        </p:spPr>
        <p:txBody>
          <a:bodyPr vert="horz" lIns="91440" tIns="45720" rIns="91440" bIns="45720" rtlCol="0" anchor="b">
            <a:normAutofit/>
          </a:bodyPr>
          <a:lstStyle/>
          <a:p>
            <a:r>
              <a:rPr lang="en-US" sz="4000" b="1" kern="1200">
                <a:solidFill>
                  <a:srgbClr val="FFFFFF"/>
                </a:solidFill>
                <a:latin typeface="+mj-lt"/>
                <a:ea typeface="+mj-ea"/>
                <a:cs typeface="+mj-cs"/>
              </a:rPr>
              <a:t>Pulse polio program</a:t>
            </a:r>
            <a:endParaRPr lang="en-US" sz="4000" kern="1200">
              <a:solidFill>
                <a:srgbClr val="FFFFFF"/>
              </a:solidFill>
              <a:latin typeface="+mj-lt"/>
              <a:ea typeface="+mj-ea"/>
              <a:cs typeface="+mj-cs"/>
            </a:endParaRPr>
          </a:p>
        </p:txBody>
      </p:sp>
    </p:spTree>
    <p:extLst>
      <p:ext uri="{BB962C8B-B14F-4D97-AF65-F5344CB8AC3E}">
        <p14:creationId xmlns:p14="http://schemas.microsoft.com/office/powerpoint/2010/main" val="77356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636A162-7478-AF39-416A-99FC1B0F18FC}"/>
              </a:ext>
            </a:extLst>
          </p:cNvPr>
          <p:cNvSpPr>
            <a:spLocks noGrp="1"/>
          </p:cNvSpPr>
          <p:nvPr>
            <p:ph type="title"/>
          </p:nvPr>
        </p:nvSpPr>
        <p:spPr>
          <a:xfrm>
            <a:off x="463687" y="2960716"/>
            <a:ext cx="4954289" cy="2387600"/>
          </a:xfrm>
        </p:spPr>
        <p:txBody>
          <a:bodyPr vert="horz" lIns="91440" tIns="45720" rIns="91440" bIns="45720" rtlCol="0" anchor="t">
            <a:normAutofit/>
          </a:bodyPr>
          <a:lstStyle/>
          <a:p>
            <a:br>
              <a:rPr kumimoji="0" lang="en-US" sz="3000" b="0" i="0" u="none" strike="noStrike" kern="1200" cap="none" spc="0" normalizeH="0" baseline="0" noProof="0" dirty="0">
                <a:ln>
                  <a:noFill/>
                </a:ln>
                <a:solidFill>
                  <a:schemeClr val="tx1"/>
                </a:solidFill>
                <a:effectLst/>
                <a:uLnTx/>
                <a:uFillTx/>
                <a:latin typeface="+mj-lt"/>
                <a:ea typeface="+mj-ea"/>
                <a:cs typeface="+mj-cs"/>
              </a:rPr>
            </a:br>
            <a:br>
              <a:rPr kumimoji="0" lang="en-US" sz="3000" b="1" i="0" u="none" strike="noStrike" kern="1200" cap="none" spc="0" normalizeH="0" baseline="0" noProof="0" dirty="0">
                <a:ln>
                  <a:noFill/>
                </a:ln>
                <a:solidFill>
                  <a:schemeClr val="tx1"/>
                </a:solidFill>
                <a:effectLst/>
                <a:uLnTx/>
                <a:uFillTx/>
                <a:latin typeface="+mj-lt"/>
                <a:ea typeface="+mj-ea"/>
                <a:cs typeface="+mj-cs"/>
              </a:rPr>
            </a:br>
            <a:r>
              <a:rPr kumimoji="0" lang="en-US" sz="4000" b="1" i="0" u="none" strike="noStrike" kern="1200" cap="none" spc="0" normalizeH="0" baseline="0" noProof="0" dirty="0">
                <a:ln>
                  <a:noFill/>
                </a:ln>
                <a:solidFill>
                  <a:schemeClr val="tx1"/>
                </a:solidFill>
                <a:effectLst/>
                <a:uLnTx/>
                <a:uFillTx/>
                <a:latin typeface="+mj-lt"/>
                <a:ea typeface="+mj-ea"/>
                <a:cs typeface="+mj-cs"/>
              </a:rPr>
              <a:t>NSS REPORT </a:t>
            </a:r>
            <a:br>
              <a:rPr kumimoji="0" lang="en-US" sz="3000" b="1" i="0" u="none" strike="noStrike" kern="1200" cap="none" spc="0" normalizeH="0" baseline="0" noProof="0" dirty="0">
                <a:ln>
                  <a:noFill/>
                </a:ln>
                <a:solidFill>
                  <a:schemeClr val="tx1"/>
                </a:solidFill>
                <a:effectLst/>
                <a:uLnTx/>
                <a:uFillTx/>
                <a:latin typeface="+mj-lt"/>
                <a:ea typeface="+mj-ea"/>
                <a:cs typeface="+mj-cs"/>
              </a:rPr>
            </a:br>
            <a:endParaRPr lang="en-US" sz="3000" b="1" kern="1200" dirty="0">
              <a:solidFill>
                <a:schemeClr val="tx1"/>
              </a:solidFill>
              <a:latin typeface="+mj-lt"/>
              <a:ea typeface="+mj-ea"/>
              <a:cs typeface="+mj-cs"/>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 descr="F:\2019\acharyalogo.png">
            <a:extLst>
              <a:ext uri="{FF2B5EF4-FFF2-40B4-BE49-F238E27FC236}">
                <a16:creationId xmlns:a16="http://schemas.microsoft.com/office/drawing/2014/main" id="{7E5B1E8B-44FD-2266-D981-B5EAF38F89FD}"/>
              </a:ext>
            </a:extLst>
          </p:cNvPr>
          <p:cNvPicPr>
            <a:picLocks noChangeAspect="1" noChangeArrowheads="1"/>
          </p:cNvPicPr>
          <p:nvPr/>
        </p:nvPicPr>
        <p:blipFill>
          <a:blip r:embed="rId2" cstate="print"/>
          <a:stretch>
            <a:fillRect/>
          </a:stretch>
        </p:blipFill>
        <p:spPr bwMode="auto">
          <a:xfrm>
            <a:off x="6565667" y="666728"/>
            <a:ext cx="4249650" cy="5465791"/>
          </a:xfrm>
          <a:prstGeom prst="rect">
            <a:avLst/>
          </a:prstGeom>
          <a:noFill/>
        </p:spPr>
      </p:pic>
    </p:spTree>
    <p:extLst>
      <p:ext uri="{BB962C8B-B14F-4D97-AF65-F5344CB8AC3E}">
        <p14:creationId xmlns:p14="http://schemas.microsoft.com/office/powerpoint/2010/main" val="27634040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22CA72-2A63-428F-B586-37BA5AB6D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FF0F7-A199-9A88-2875-E1BE5EF01BEA}"/>
              </a:ext>
            </a:extLst>
          </p:cNvPr>
          <p:cNvSpPr>
            <a:spLocks noGrp="1"/>
          </p:cNvSpPr>
          <p:nvPr>
            <p:ph type="title"/>
          </p:nvPr>
        </p:nvSpPr>
        <p:spPr>
          <a:xfrm>
            <a:off x="532015" y="4495568"/>
            <a:ext cx="3861960" cy="1905232"/>
          </a:xfrm>
        </p:spPr>
        <p:txBody>
          <a:bodyPr vert="horz" lIns="91440" tIns="45720" rIns="91440" bIns="45720" rtlCol="0" anchor="ctr">
            <a:normAutofit/>
          </a:bodyPr>
          <a:lstStyle/>
          <a:p>
            <a:r>
              <a:rPr lang="en-US" sz="3200" b="1"/>
              <a:t>NSS</a:t>
            </a:r>
          </a:p>
        </p:txBody>
      </p:sp>
      <p:sp>
        <p:nvSpPr>
          <p:cNvPr id="16" name="Rectangle 1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F:\2019\acharyalogo.png">
            <a:extLst>
              <a:ext uri="{FF2B5EF4-FFF2-40B4-BE49-F238E27FC236}">
                <a16:creationId xmlns:a16="http://schemas.microsoft.com/office/drawing/2014/main" id="{E0AEE310-23B3-8772-FFD0-4A0F700C435E}"/>
              </a:ext>
            </a:extLst>
          </p:cNvPr>
          <p:cNvPicPr>
            <a:picLocks noChangeAspect="1" noChangeArrowheads="1"/>
          </p:cNvPicPr>
          <p:nvPr/>
        </p:nvPicPr>
        <p:blipFill>
          <a:blip r:embed="rId3" cstate="print"/>
          <a:stretch>
            <a:fillRect/>
          </a:stretch>
        </p:blipFill>
        <p:spPr bwMode="auto">
          <a:xfrm>
            <a:off x="2074085" y="364143"/>
            <a:ext cx="2665025" cy="3426462"/>
          </a:xfrm>
          <a:prstGeom prst="rect">
            <a:avLst/>
          </a:prstGeom>
          <a:noFill/>
        </p:spPr>
      </p:pic>
      <p:sp>
        <p:nvSpPr>
          <p:cNvPr id="22" name="Rectangle 1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9F71FD-59F9-D39A-AC27-35F9DD8E4270}"/>
              </a:ext>
            </a:extLst>
          </p:cNvPr>
          <p:cNvSpPr txBox="1"/>
          <p:nvPr/>
        </p:nvSpPr>
        <p:spPr>
          <a:xfrm>
            <a:off x="5162719" y="4495568"/>
            <a:ext cx="6586915" cy="1905232"/>
          </a:xfrm>
          <a:prstGeom prst="rect">
            <a:avLst/>
          </a:prstGeom>
        </p:spPr>
        <p:txBody>
          <a:bodyPr vert="horz" lIns="91440" tIns="45720" rIns="91440" bIns="45720" rtlCol="0" anchor="ctr">
            <a:normAutofit/>
          </a:bodyPr>
          <a:lstStyle/>
          <a:p>
            <a:pPr marR="0" lvl="0" fontAlgn="base">
              <a:lnSpc>
                <a:spcPct val="90000"/>
              </a:lnSpc>
              <a:spcBef>
                <a:spcPct val="0"/>
              </a:spcBef>
              <a:spcAft>
                <a:spcPts val="600"/>
              </a:spcAft>
              <a:buClrTx/>
              <a:buSzTx/>
              <a:tabLst/>
            </a:pPr>
            <a:r>
              <a:rPr kumimoji="0" lang="en-US" altLang="en-US" sz="1700" b="1" i="0" u="none" strike="noStrike" cap="none" normalizeH="0" baseline="0" dirty="0">
                <a:ln>
                  <a:noFill/>
                </a:ln>
                <a:effectLst/>
              </a:rPr>
              <a:t>NSS SPECIAL CAMP on “Healthier World for Everyone, Everywhere”</a:t>
            </a:r>
            <a:endParaRPr kumimoji="0" lang="en-US" altLang="en-US" sz="1700" b="0" i="0" u="none" strike="noStrike" cap="none" normalizeH="0" baseline="0" dirty="0">
              <a:ln>
                <a:noFill/>
              </a:ln>
              <a:effectLst/>
            </a:endParaRPr>
          </a:p>
          <a:p>
            <a:pPr marR="0" lvl="0" fontAlgn="base">
              <a:lnSpc>
                <a:spcPct val="90000"/>
              </a:lnSpc>
              <a:spcBef>
                <a:spcPct val="0"/>
              </a:spcBef>
              <a:spcAft>
                <a:spcPts val="600"/>
              </a:spcAft>
              <a:buClrTx/>
              <a:buSzTx/>
              <a:tabLst/>
            </a:pPr>
            <a:r>
              <a:rPr kumimoji="0" lang="en-US" altLang="en-US" sz="1700" b="1" i="0" u="none" strike="noStrike" cap="none" normalizeH="0" baseline="0" dirty="0">
                <a:ln>
                  <a:noFill/>
                </a:ln>
                <a:effectLst/>
              </a:rPr>
              <a:t>VENUE: </a:t>
            </a:r>
            <a:r>
              <a:rPr kumimoji="0" lang="en-US" altLang="en-US" sz="1700" b="0" i="0" u="none" strike="noStrike" cap="none" normalizeH="0" baseline="0" dirty="0" err="1">
                <a:ln>
                  <a:noFill/>
                </a:ln>
                <a:effectLst/>
              </a:rPr>
              <a:t>Soladevanahalli</a:t>
            </a:r>
            <a:r>
              <a:rPr kumimoji="0" lang="en-US" altLang="en-US" sz="1700" b="0" i="0" u="none" strike="noStrike" cap="none" normalizeH="0" baseline="0" dirty="0">
                <a:ln>
                  <a:noFill/>
                </a:ln>
                <a:effectLst/>
              </a:rPr>
              <a:t>, Bangalore  </a:t>
            </a:r>
          </a:p>
          <a:p>
            <a:pPr marR="0" lvl="0" fontAlgn="base">
              <a:lnSpc>
                <a:spcPct val="90000"/>
              </a:lnSpc>
              <a:spcBef>
                <a:spcPct val="0"/>
              </a:spcBef>
              <a:spcAft>
                <a:spcPts val="600"/>
              </a:spcAft>
              <a:buClrTx/>
              <a:buSzTx/>
              <a:tabLst/>
            </a:pPr>
            <a:r>
              <a:rPr kumimoji="0" lang="en-US" altLang="en-US" sz="1700" b="1" i="0" u="none" strike="noStrike" cap="none" normalizeH="0" baseline="0" dirty="0">
                <a:ln>
                  <a:noFill/>
                </a:ln>
                <a:effectLst/>
              </a:rPr>
              <a:t>DTE: </a:t>
            </a:r>
            <a:r>
              <a:rPr kumimoji="0" lang="en-US" altLang="en-US" sz="1700" b="0" i="0" u="none" strike="noStrike" cap="none" normalizeH="0" baseline="0" dirty="0">
                <a:ln>
                  <a:noFill/>
                </a:ln>
                <a:effectLst/>
              </a:rPr>
              <a:t>27</a:t>
            </a:r>
            <a:r>
              <a:rPr kumimoji="0" lang="en-US" altLang="en-US" sz="1700" b="0" i="0" u="none" strike="noStrike" cap="none" normalizeH="0" baseline="30000" dirty="0">
                <a:ln>
                  <a:noFill/>
                </a:ln>
                <a:effectLst/>
              </a:rPr>
              <a:t>th</a:t>
            </a:r>
            <a:r>
              <a:rPr kumimoji="0" lang="en-US" altLang="en-US" sz="1700" b="0" i="0" u="none" strike="noStrike" cap="none" normalizeH="0" baseline="0" dirty="0">
                <a:ln>
                  <a:noFill/>
                </a:ln>
                <a:effectLst/>
              </a:rPr>
              <a:t> to 31</a:t>
            </a:r>
            <a:r>
              <a:rPr kumimoji="0" lang="en-US" altLang="en-US" sz="1700" b="0" i="0" u="none" strike="noStrike" cap="none" normalizeH="0" baseline="30000" dirty="0">
                <a:ln>
                  <a:noFill/>
                </a:ln>
                <a:effectLst/>
              </a:rPr>
              <a:t>st</a:t>
            </a:r>
            <a:r>
              <a:rPr kumimoji="0" lang="en-US" altLang="en-US" sz="1700" b="0" i="0" u="none" strike="noStrike" cap="none" normalizeH="0" baseline="0" dirty="0">
                <a:ln>
                  <a:noFill/>
                </a:ln>
                <a:effectLst/>
              </a:rPr>
              <a:t> December 2021.</a:t>
            </a:r>
          </a:p>
          <a:p>
            <a:pPr marR="0" lvl="0" fontAlgn="base">
              <a:lnSpc>
                <a:spcPct val="90000"/>
              </a:lnSpc>
              <a:spcBef>
                <a:spcPct val="0"/>
              </a:spcBef>
              <a:spcAft>
                <a:spcPts val="600"/>
              </a:spcAft>
              <a:buClrTx/>
              <a:buSzTx/>
              <a:tabLst/>
            </a:pPr>
            <a:r>
              <a:rPr kumimoji="0" lang="en-US" altLang="en-US" sz="1700" b="1" i="0" u="none" strike="noStrike" cap="none" normalizeH="0" baseline="0" dirty="0">
                <a:ln>
                  <a:noFill/>
                </a:ln>
                <a:effectLst/>
              </a:rPr>
              <a:t>TIME: </a:t>
            </a:r>
            <a:r>
              <a:rPr kumimoji="0" lang="en-US" altLang="en-US" sz="1700" b="0" i="0" u="none" strike="noStrike" cap="none" normalizeH="0" baseline="0" dirty="0">
                <a:ln>
                  <a:noFill/>
                </a:ln>
                <a:effectLst/>
              </a:rPr>
              <a:t>8.30 AM to 5.00 PM </a:t>
            </a:r>
          </a:p>
        </p:txBody>
      </p:sp>
      <p:graphicFrame>
        <p:nvGraphicFramePr>
          <p:cNvPr id="4" name="Content Placeholder 3">
            <a:extLst>
              <a:ext uri="{FF2B5EF4-FFF2-40B4-BE49-F238E27FC236}">
                <a16:creationId xmlns:a16="http://schemas.microsoft.com/office/drawing/2014/main" id="{45A4C5EB-AD19-DC70-3EA8-6BCEE5A839E4}"/>
              </a:ext>
            </a:extLst>
          </p:cNvPr>
          <p:cNvGraphicFramePr>
            <a:graphicFrameLocks noGrp="1"/>
          </p:cNvGraphicFramePr>
          <p:nvPr>
            <p:ph idx="1"/>
            <p:extLst>
              <p:ext uri="{D42A27DB-BD31-4B8C-83A1-F6EECF244321}">
                <p14:modId xmlns:p14="http://schemas.microsoft.com/office/powerpoint/2010/main" val="321862881"/>
              </p:ext>
            </p:extLst>
          </p:nvPr>
        </p:nvGraphicFramePr>
        <p:xfrm>
          <a:off x="5162720" y="364142"/>
          <a:ext cx="6361624" cy="4287021"/>
        </p:xfrm>
        <a:graphic>
          <a:graphicData uri="http://schemas.openxmlformats.org/drawingml/2006/table">
            <a:tbl>
              <a:tblPr firstRow="1" firstCol="1" bandRow="1">
                <a:tableStyleId>{5C22544A-7EE6-4342-B048-85BDC9FD1C3A}</a:tableStyleId>
              </a:tblPr>
              <a:tblGrid>
                <a:gridCol w="1167556">
                  <a:extLst>
                    <a:ext uri="{9D8B030D-6E8A-4147-A177-3AD203B41FA5}">
                      <a16:colId xmlns:a16="http://schemas.microsoft.com/office/drawing/2014/main" val="1355559274"/>
                    </a:ext>
                  </a:extLst>
                </a:gridCol>
                <a:gridCol w="1949479">
                  <a:extLst>
                    <a:ext uri="{9D8B030D-6E8A-4147-A177-3AD203B41FA5}">
                      <a16:colId xmlns:a16="http://schemas.microsoft.com/office/drawing/2014/main" val="3900732157"/>
                    </a:ext>
                  </a:extLst>
                </a:gridCol>
                <a:gridCol w="3244589">
                  <a:extLst>
                    <a:ext uri="{9D8B030D-6E8A-4147-A177-3AD203B41FA5}">
                      <a16:colId xmlns:a16="http://schemas.microsoft.com/office/drawing/2014/main" val="3308620380"/>
                    </a:ext>
                  </a:extLst>
                </a:gridCol>
              </a:tblGrid>
              <a:tr h="99013">
                <a:tc>
                  <a:txBody>
                    <a:bodyPr/>
                    <a:lstStyle/>
                    <a:p>
                      <a:pPr marL="0" marR="0">
                        <a:lnSpc>
                          <a:spcPct val="115000"/>
                        </a:lnSpc>
                        <a:spcBef>
                          <a:spcPts val="0"/>
                        </a:spcBef>
                        <a:spcAft>
                          <a:spcPts val="0"/>
                        </a:spcAft>
                      </a:pPr>
                      <a:r>
                        <a:rPr lang="en-IN" sz="700">
                          <a:effectLst/>
                        </a:rPr>
                        <a:t>DATE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700">
                          <a:effectLst/>
                        </a:rPr>
                        <a:t>TIME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700">
                          <a:effectLst/>
                        </a:rPr>
                        <a:t>EVENT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3335110629"/>
                  </a:ext>
                </a:extLst>
              </a:tr>
              <a:tr h="197972">
                <a:tc rowSpan="5">
                  <a:txBody>
                    <a:bodyPr/>
                    <a:lstStyle/>
                    <a:p>
                      <a:pPr marL="0" marR="0">
                        <a:lnSpc>
                          <a:spcPct val="115000"/>
                        </a:lnSpc>
                        <a:spcBef>
                          <a:spcPts val="0"/>
                        </a:spcBef>
                        <a:spcAft>
                          <a:spcPts val="0"/>
                        </a:spcAft>
                      </a:pPr>
                      <a:r>
                        <a:rPr lang="en-IN" sz="700">
                          <a:effectLst/>
                        </a:rPr>
                        <a:t>27.12.2021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dirty="0">
                          <a:effectLst/>
                        </a:rPr>
                        <a:t>10am to 11am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Inauguration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1337432007"/>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dirty="0">
                          <a:effectLst/>
                        </a:rPr>
                        <a:t>11am to 12pm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Health awareness – Hand hygiene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736919102"/>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dirty="0">
                          <a:effectLst/>
                        </a:rPr>
                        <a:t>12 to 1pm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Health awareness – Dental hygiene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1888279773"/>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a:effectLst/>
                        </a:rPr>
                        <a:t>2pm to 3pm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shramadhan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1540494371"/>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a:effectLst/>
                        </a:rPr>
                        <a:t>3pm to 4pm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Plantation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261928226"/>
                  </a:ext>
                </a:extLst>
              </a:tr>
              <a:tr h="197972">
                <a:tc rowSpan="2">
                  <a:txBody>
                    <a:bodyPr/>
                    <a:lstStyle/>
                    <a:p>
                      <a:pPr marL="0" marR="0">
                        <a:lnSpc>
                          <a:spcPct val="115000"/>
                        </a:lnSpc>
                        <a:spcBef>
                          <a:spcPts val="0"/>
                        </a:spcBef>
                        <a:spcAft>
                          <a:spcPts val="0"/>
                        </a:spcAft>
                      </a:pPr>
                      <a:r>
                        <a:rPr lang="en-IN" sz="700">
                          <a:effectLst/>
                        </a:rPr>
                        <a:t>28.12.2021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9am to 1pm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School health programme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2467509744"/>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dirty="0">
                          <a:effectLst/>
                        </a:rPr>
                        <a:t>1.30pm to 4pm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Dental Screening camp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4065647763"/>
                  </a:ext>
                </a:extLst>
              </a:tr>
              <a:tr h="197972">
                <a:tc rowSpan="3">
                  <a:txBody>
                    <a:bodyPr/>
                    <a:lstStyle/>
                    <a:p>
                      <a:pPr marL="0" marR="0">
                        <a:lnSpc>
                          <a:spcPct val="115000"/>
                        </a:lnSpc>
                        <a:spcBef>
                          <a:spcPts val="0"/>
                        </a:spcBef>
                        <a:spcAft>
                          <a:spcPts val="0"/>
                        </a:spcAft>
                      </a:pPr>
                      <a:r>
                        <a:rPr lang="en-IN" sz="700">
                          <a:effectLst/>
                        </a:rPr>
                        <a:t>29.12.2021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9am to 1pm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dirty="0">
                          <a:effectLst/>
                        </a:rPr>
                        <a:t>Diabetic and Hypertension Screening camp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2666805967"/>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a:effectLst/>
                        </a:rPr>
                        <a:t>2pm to 3pm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dirty="0">
                          <a:effectLst/>
                        </a:rPr>
                        <a:t>Health awareness – Suicidal Prevention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161243189"/>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a:effectLst/>
                        </a:rPr>
                        <a:t>3pm to 4pm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Yoga for NSS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3036884348"/>
                  </a:ext>
                </a:extLst>
              </a:tr>
              <a:tr h="197972">
                <a:tc rowSpan="3">
                  <a:txBody>
                    <a:bodyPr/>
                    <a:lstStyle/>
                    <a:p>
                      <a:pPr marL="0" marR="0">
                        <a:lnSpc>
                          <a:spcPct val="115000"/>
                        </a:lnSpc>
                        <a:spcBef>
                          <a:spcPts val="0"/>
                        </a:spcBef>
                        <a:spcAft>
                          <a:spcPts val="0"/>
                        </a:spcAft>
                      </a:pPr>
                      <a:r>
                        <a:rPr lang="en-IN" sz="700">
                          <a:effectLst/>
                        </a:rPr>
                        <a:t>30.12.2021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9am to 1pm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Eye camp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2201804650"/>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a:effectLst/>
                        </a:rPr>
                        <a:t>2pm to 3pm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Health awareness – Menstrual hygeine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4142827521"/>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a:effectLst/>
                        </a:rPr>
                        <a:t>3pm to 4pm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dirty="0">
                          <a:effectLst/>
                        </a:rPr>
                        <a:t>Yoga for NSS Volunteers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4060591299"/>
                  </a:ext>
                </a:extLst>
              </a:tr>
              <a:tr h="197972">
                <a:tc rowSpan="4">
                  <a:txBody>
                    <a:bodyPr/>
                    <a:lstStyle/>
                    <a:p>
                      <a:pPr marL="0" marR="0">
                        <a:lnSpc>
                          <a:spcPct val="115000"/>
                        </a:lnSpc>
                        <a:spcBef>
                          <a:spcPts val="0"/>
                        </a:spcBef>
                        <a:spcAft>
                          <a:spcPts val="0"/>
                        </a:spcAft>
                      </a:pPr>
                      <a:r>
                        <a:rPr lang="en-IN" sz="700">
                          <a:effectLst/>
                        </a:rPr>
                        <a:t>31.12.2021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9am to 12pm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Covid Awareness and  vaccination camp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2890967307"/>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a:effectLst/>
                        </a:rPr>
                        <a:t>12 to 1 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dirty="0">
                          <a:effectLst/>
                        </a:rPr>
                        <a:t>Anganwadi </a:t>
                      </a:r>
                      <a:r>
                        <a:rPr lang="en-IN" sz="1400" dirty="0" err="1">
                          <a:effectLst/>
                        </a:rPr>
                        <a:t>progamme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3321769192"/>
                  </a:ext>
                </a:extLst>
              </a:tr>
              <a:tr h="408299">
                <a:tc vMerge="1">
                  <a:txBody>
                    <a:bodyPr/>
                    <a:lstStyle/>
                    <a:p>
                      <a:endParaRPr lang="en-US"/>
                    </a:p>
                  </a:txBody>
                  <a:tcPr/>
                </a:tc>
                <a:tc>
                  <a:txBody>
                    <a:bodyPr/>
                    <a:lstStyle/>
                    <a:p>
                      <a:pPr marL="0" marR="0">
                        <a:lnSpc>
                          <a:spcPct val="115000"/>
                        </a:lnSpc>
                        <a:spcBef>
                          <a:spcPts val="0"/>
                        </a:spcBef>
                        <a:spcAft>
                          <a:spcPts val="0"/>
                        </a:spcAft>
                      </a:pPr>
                      <a:r>
                        <a:rPr lang="en-IN" sz="1400">
                          <a:effectLst/>
                        </a:rPr>
                        <a:t>2pm to 3pm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a:effectLst/>
                        </a:rPr>
                        <a:t>Health awareness on  Malnutrition &amp; Anaemia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2424751209"/>
                  </a:ext>
                </a:extLst>
              </a:tr>
              <a:tr h="197972">
                <a:tc vMerge="1">
                  <a:txBody>
                    <a:bodyPr/>
                    <a:lstStyle/>
                    <a:p>
                      <a:endParaRPr lang="en-US"/>
                    </a:p>
                  </a:txBody>
                  <a:tcPr/>
                </a:tc>
                <a:tc>
                  <a:txBody>
                    <a:bodyPr/>
                    <a:lstStyle/>
                    <a:p>
                      <a:pPr marL="0" marR="0">
                        <a:lnSpc>
                          <a:spcPct val="115000"/>
                        </a:lnSpc>
                        <a:spcBef>
                          <a:spcPts val="0"/>
                        </a:spcBef>
                        <a:spcAft>
                          <a:spcPts val="0"/>
                        </a:spcAft>
                      </a:pPr>
                      <a:r>
                        <a:rPr lang="en-IN" sz="1400">
                          <a:effectLst/>
                        </a:rPr>
                        <a:t>3pm to 4pm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tc>
                  <a:txBody>
                    <a:bodyPr/>
                    <a:lstStyle/>
                    <a:p>
                      <a:pPr marL="0" marR="0">
                        <a:lnSpc>
                          <a:spcPct val="115000"/>
                        </a:lnSpc>
                        <a:spcBef>
                          <a:spcPts val="0"/>
                        </a:spcBef>
                        <a:spcAft>
                          <a:spcPts val="0"/>
                        </a:spcAft>
                      </a:pPr>
                      <a:r>
                        <a:rPr lang="en-IN" sz="1400" dirty="0">
                          <a:effectLst/>
                        </a:rPr>
                        <a:t>Valedictory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703" marR="37703" marT="0" marB="0" anchor="ctr"/>
                </a:tc>
                <a:extLst>
                  <a:ext uri="{0D108BD9-81ED-4DB2-BD59-A6C34878D82A}">
                    <a16:rowId xmlns:a16="http://schemas.microsoft.com/office/drawing/2014/main" val="3431405892"/>
                  </a:ext>
                </a:extLst>
              </a:tr>
            </a:tbl>
          </a:graphicData>
        </a:graphic>
      </p:graphicFrame>
    </p:spTree>
    <p:extLst>
      <p:ext uri="{BB962C8B-B14F-4D97-AF65-F5344CB8AC3E}">
        <p14:creationId xmlns:p14="http://schemas.microsoft.com/office/powerpoint/2010/main" val="28408268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D079A3-4752-3C57-4B46-C633D17526BF}"/>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NSS SPECIAL CAMP </a:t>
            </a:r>
          </a:p>
        </p:txBody>
      </p:sp>
      <p:pic>
        <p:nvPicPr>
          <p:cNvPr id="15" name="Picture 14">
            <a:extLst>
              <a:ext uri="{FF2B5EF4-FFF2-40B4-BE49-F238E27FC236}">
                <a16:creationId xmlns:a16="http://schemas.microsoft.com/office/drawing/2014/main" id="{5387D5B1-AB35-A364-2B15-5ECBEBD98C04}"/>
              </a:ext>
            </a:extLst>
          </p:cNvPr>
          <p:cNvPicPr>
            <a:picLocks/>
          </p:cNvPicPr>
          <p:nvPr/>
        </p:nvPicPr>
        <p:blipFill rotWithShape="1">
          <a:blip r:embed="rId2" cstate="print"/>
          <a:srcRect t="6375" r="1" b="23035"/>
          <a:stretch/>
        </p:blipFill>
        <p:spPr>
          <a:xfrm>
            <a:off x="317636" y="321734"/>
            <a:ext cx="3797570" cy="2010551"/>
          </a:xfrm>
          <a:prstGeom prst="rect">
            <a:avLst/>
          </a:prstGeom>
        </p:spPr>
      </p:pic>
      <p:pic>
        <p:nvPicPr>
          <p:cNvPr id="16" name="Picture 15">
            <a:extLst>
              <a:ext uri="{FF2B5EF4-FFF2-40B4-BE49-F238E27FC236}">
                <a16:creationId xmlns:a16="http://schemas.microsoft.com/office/drawing/2014/main" id="{D5764C8D-6C1F-3204-99FA-802D077EC866}"/>
              </a:ext>
            </a:extLst>
          </p:cNvPr>
          <p:cNvPicPr>
            <a:picLocks/>
          </p:cNvPicPr>
          <p:nvPr/>
        </p:nvPicPr>
        <p:blipFill rotWithShape="1">
          <a:blip r:embed="rId3" cstate="print"/>
          <a:srcRect t="3400" r="1" b="2257"/>
          <a:stretch/>
        </p:blipFill>
        <p:spPr>
          <a:xfrm>
            <a:off x="317634" y="2422097"/>
            <a:ext cx="3794760" cy="2013804"/>
          </a:xfrm>
          <a:prstGeom prst="rect">
            <a:avLst/>
          </a:prstGeom>
        </p:spPr>
      </p:pic>
      <p:pic>
        <p:nvPicPr>
          <p:cNvPr id="22" name="Picture 21">
            <a:extLst>
              <a:ext uri="{FF2B5EF4-FFF2-40B4-BE49-F238E27FC236}">
                <a16:creationId xmlns:a16="http://schemas.microsoft.com/office/drawing/2014/main" id="{0F45C38E-E56F-C125-1430-79168997C7A7}"/>
              </a:ext>
            </a:extLst>
          </p:cNvPr>
          <p:cNvPicPr>
            <a:picLocks/>
          </p:cNvPicPr>
          <p:nvPr/>
        </p:nvPicPr>
        <p:blipFill rotWithShape="1">
          <a:blip r:embed="rId4" cstate="print"/>
          <a:srcRect t="1894" r="1" b="16822"/>
          <a:stretch/>
        </p:blipFill>
        <p:spPr>
          <a:xfrm>
            <a:off x="4202549" y="321732"/>
            <a:ext cx="3793472" cy="4111323"/>
          </a:xfrm>
          <a:prstGeom prst="rect">
            <a:avLst/>
          </a:prstGeom>
        </p:spPr>
      </p:pic>
      <p:pic>
        <p:nvPicPr>
          <p:cNvPr id="24" name="Picture 23">
            <a:extLst>
              <a:ext uri="{FF2B5EF4-FFF2-40B4-BE49-F238E27FC236}">
                <a16:creationId xmlns:a16="http://schemas.microsoft.com/office/drawing/2014/main" id="{C778E198-4293-79FB-8A63-0B5D14594299}"/>
              </a:ext>
            </a:extLst>
          </p:cNvPr>
          <p:cNvPicPr>
            <a:picLocks/>
          </p:cNvPicPr>
          <p:nvPr/>
        </p:nvPicPr>
        <p:blipFill rotWithShape="1">
          <a:blip r:embed="rId5" cstate="print"/>
          <a:srcRect l="15569" r="23228" b="-3"/>
          <a:stretch/>
        </p:blipFill>
        <p:spPr>
          <a:xfrm>
            <a:off x="8086176" y="321733"/>
            <a:ext cx="3797984" cy="4111321"/>
          </a:xfrm>
          <a:prstGeom prst="rect">
            <a:avLst/>
          </a:prstGeom>
        </p:spPr>
      </p:pic>
      <p:pic>
        <p:nvPicPr>
          <p:cNvPr id="14" name="Picture 13">
            <a:extLst>
              <a:ext uri="{FF2B5EF4-FFF2-40B4-BE49-F238E27FC236}">
                <a16:creationId xmlns:a16="http://schemas.microsoft.com/office/drawing/2014/main" id="{C439ED1C-F938-A265-1317-F25F63D35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805" r="1" b="12378"/>
          <a:stretch/>
        </p:blipFill>
        <p:spPr bwMode="auto">
          <a:xfrm>
            <a:off x="317634" y="4525715"/>
            <a:ext cx="3794760" cy="2010551"/>
          </a:xfrm>
          <a:prstGeom prst="rect">
            <a:avLst/>
          </a:prstGeom>
          <a:noFill/>
        </p:spPr>
      </p:pic>
      <p:cxnSp>
        <p:nvCxnSpPr>
          <p:cNvPr id="53" name="Straight Connector 5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31" name="Picture 1" descr="F:\2019\acharyalogo.png">
            <a:extLst>
              <a:ext uri="{FF2B5EF4-FFF2-40B4-BE49-F238E27FC236}">
                <a16:creationId xmlns:a16="http://schemas.microsoft.com/office/drawing/2014/main" id="{39164C9E-4A92-9FE4-17D2-663F44D7C467}"/>
              </a:ext>
            </a:extLst>
          </p:cNvPr>
          <p:cNvPicPr>
            <a:picLocks noChangeAspect="1" noChangeArrowheads="1"/>
          </p:cNvPicPr>
          <p:nvPr/>
        </p:nvPicPr>
        <p:blipFill>
          <a:blip r:embed="rId7" cstate="print"/>
          <a:srcRect/>
          <a:stretch>
            <a:fillRect/>
          </a:stretch>
        </p:blipFill>
        <p:spPr bwMode="auto">
          <a:xfrm>
            <a:off x="105148" y="-34392"/>
            <a:ext cx="1024140" cy="1267216"/>
          </a:xfrm>
          <a:prstGeom prst="rect">
            <a:avLst/>
          </a:prstGeom>
          <a:noFill/>
        </p:spPr>
      </p:pic>
    </p:spTree>
    <p:extLst>
      <p:ext uri="{BB962C8B-B14F-4D97-AF65-F5344CB8AC3E}">
        <p14:creationId xmlns:p14="http://schemas.microsoft.com/office/powerpoint/2010/main" val="929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D1531C94-A1EB-C6A7-1DAD-369EAEB7EC1A}"/>
              </a:ext>
            </a:extLst>
          </p:cNvPr>
          <p:cNvPicPr>
            <a:picLocks/>
          </p:cNvPicPr>
          <p:nvPr/>
        </p:nvPicPr>
        <p:blipFill rotWithShape="1">
          <a:blip r:embed="rId2" cstate="print"/>
          <a:srcRect l="19755" r="13616" b="-1"/>
          <a:stretch/>
        </p:blipFill>
        <p:spPr>
          <a:xfrm>
            <a:off x="20" y="10"/>
            <a:ext cx="3728839" cy="4197358"/>
          </a:xfrm>
          <a:prstGeom prst="rect">
            <a:avLst/>
          </a:prstGeom>
        </p:spPr>
      </p:pic>
      <p:pic>
        <p:nvPicPr>
          <p:cNvPr id="12" name="Picture 11">
            <a:extLst>
              <a:ext uri="{FF2B5EF4-FFF2-40B4-BE49-F238E27FC236}">
                <a16:creationId xmlns:a16="http://schemas.microsoft.com/office/drawing/2014/main" id="{41FAC846-0A36-C0BA-A19D-20C3F9298B61}"/>
              </a:ext>
            </a:extLst>
          </p:cNvPr>
          <p:cNvPicPr>
            <a:picLocks/>
          </p:cNvPicPr>
          <p:nvPr/>
        </p:nvPicPr>
        <p:blipFill rotWithShape="1">
          <a:blip r:embed="rId3" cstate="print"/>
          <a:srcRect l="9843" r="9127"/>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1" name="Picture 10">
            <a:extLst>
              <a:ext uri="{FF2B5EF4-FFF2-40B4-BE49-F238E27FC236}">
                <a16:creationId xmlns:a16="http://schemas.microsoft.com/office/drawing/2014/main" id="{8AA6A495-2948-0F2A-7DE5-28C340A665DA}"/>
              </a:ext>
            </a:extLst>
          </p:cNvPr>
          <p:cNvPicPr>
            <a:picLocks/>
          </p:cNvPicPr>
          <p:nvPr/>
        </p:nvPicPr>
        <p:blipFill rotWithShape="1">
          <a:blip r:embed="rId4" cstate="print"/>
          <a:srcRect l="7566" r="1425"/>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0" name="Picture 9">
            <a:extLst>
              <a:ext uri="{FF2B5EF4-FFF2-40B4-BE49-F238E27FC236}">
                <a16:creationId xmlns:a16="http://schemas.microsoft.com/office/drawing/2014/main" id="{A8AB4E5A-5C29-7211-3577-DED84C86A6BB}"/>
              </a:ext>
            </a:extLst>
          </p:cNvPr>
          <p:cNvPicPr>
            <a:picLocks/>
          </p:cNvPicPr>
          <p:nvPr/>
        </p:nvPicPr>
        <p:blipFill rotWithShape="1">
          <a:blip r:embed="rId5" cstate="print"/>
          <a:srcRect t="26732" b="6692"/>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50D079A3-4752-3C57-4B46-C633D17526BF}"/>
              </a:ext>
            </a:extLst>
          </p:cNvPr>
          <p:cNvSpPr>
            <a:spLocks noGrp="1"/>
          </p:cNvSpPr>
          <p:nvPr>
            <p:ph type="title"/>
          </p:nvPr>
        </p:nvSpPr>
        <p:spPr>
          <a:xfrm>
            <a:off x="6343650" y="4181474"/>
            <a:ext cx="5505814" cy="1471335"/>
          </a:xfrm>
        </p:spPr>
        <p:txBody>
          <a:bodyPr vert="horz" lIns="91440" tIns="45720" rIns="91440" bIns="45720" rtlCol="0" anchor="b">
            <a:normAutofit/>
          </a:bodyPr>
          <a:lstStyle/>
          <a:p>
            <a:r>
              <a:rPr lang="en-US" kern="1200">
                <a:solidFill>
                  <a:schemeClr val="tx1"/>
                </a:solidFill>
                <a:latin typeface="+mj-lt"/>
                <a:ea typeface="+mj-ea"/>
                <a:cs typeface="+mj-cs"/>
              </a:rPr>
              <a:t>NSS SPECIAL CAMP </a:t>
            </a:r>
          </a:p>
        </p:txBody>
      </p:sp>
      <p:pic>
        <p:nvPicPr>
          <p:cNvPr id="17" name="Picture 1" descr="F:\2019\acharyalogo.png">
            <a:extLst>
              <a:ext uri="{FF2B5EF4-FFF2-40B4-BE49-F238E27FC236}">
                <a16:creationId xmlns:a16="http://schemas.microsoft.com/office/drawing/2014/main" id="{1D6E89EA-20EF-77F7-2DDD-A6F650C64463}"/>
              </a:ext>
            </a:extLst>
          </p:cNvPr>
          <p:cNvPicPr>
            <a:picLocks noChangeAspect="1" noChangeArrowheads="1"/>
          </p:cNvPicPr>
          <p:nvPr/>
        </p:nvPicPr>
        <p:blipFill>
          <a:blip r:embed="rId6" cstate="print"/>
          <a:srcRect/>
          <a:stretch>
            <a:fillRect/>
          </a:stretch>
        </p:blipFill>
        <p:spPr bwMode="auto">
          <a:xfrm>
            <a:off x="105148" y="-34392"/>
            <a:ext cx="1024140" cy="1267216"/>
          </a:xfrm>
          <a:prstGeom prst="rect">
            <a:avLst/>
          </a:prstGeom>
          <a:noFill/>
        </p:spPr>
      </p:pic>
    </p:spTree>
    <p:extLst>
      <p:ext uri="{BB962C8B-B14F-4D97-AF65-F5344CB8AC3E}">
        <p14:creationId xmlns:p14="http://schemas.microsoft.com/office/powerpoint/2010/main" val="140420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6370</TotalTime>
  <Words>2857</Words>
  <Application>Microsoft Office PowerPoint</Application>
  <PresentationFormat>Widescreen</PresentationFormat>
  <Paragraphs>564</Paragraphs>
  <Slides>119</Slides>
  <Notes>9</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119</vt:i4>
      </vt:variant>
    </vt:vector>
  </HeadingPairs>
  <TitlesOfParts>
    <vt:vector size="129" baseType="lpstr">
      <vt:lpstr>Albertus</vt:lpstr>
      <vt:lpstr>Arial</vt:lpstr>
      <vt:lpstr>Avenir Next LT Pro</vt:lpstr>
      <vt:lpstr>Calibri</vt:lpstr>
      <vt:lpstr>Calibri Light</vt:lpstr>
      <vt:lpstr>Franklin Gothic Book</vt:lpstr>
      <vt:lpstr>Times New Roman</vt:lpstr>
      <vt:lpstr>Verdana</vt:lpstr>
      <vt:lpstr>Office Theme</vt:lpstr>
      <vt:lpstr>1_Office Theme</vt:lpstr>
      <vt:lpstr>PowerPoint Presentation</vt:lpstr>
      <vt:lpstr>PowerPoint Presentation</vt:lpstr>
      <vt:lpstr>PowerPoint Presentation</vt:lpstr>
      <vt:lpstr> why Annual Report ? </vt:lpstr>
      <vt:lpstr>PowerPoint Presentation</vt:lpstr>
      <vt:lpstr>PowerPoint Presentation</vt:lpstr>
      <vt:lpstr>PowerPoint Presentation</vt:lpstr>
      <vt:lpstr>New Initiatives in 2021-2022  </vt:lpstr>
      <vt:lpstr>PowerPoint Presentation</vt:lpstr>
      <vt:lpstr>BEST PRACTICE 1 </vt:lpstr>
      <vt:lpstr>BEST PRACTICES 2</vt:lpstr>
      <vt:lpstr>BEST PRACTICE 3 </vt:lpstr>
      <vt:lpstr>PowerPoint Presentation</vt:lpstr>
      <vt:lpstr>FACULTY AND STUDENT EXCHANGE PROGRAMME INTERACTIVE SESSION BY DR.PIA WITH STUDENTS-20/04/22.</vt:lpstr>
      <vt:lpstr>BLS ON CARDIO PULMONARY RESUSCITATION </vt:lpstr>
      <vt:lpstr>Life Skill Program </vt:lpstr>
      <vt:lpstr>MOCK DRILL ON DISASTER TRIAGE-11/04/22</vt:lpstr>
      <vt:lpstr>FACULTY AND STUDENT EXCHANGE PROGRAMME: PUPPET SHOW AND ROLE PLAY AT COMMUNITY ON IMPORTANCE OF IMMUNIZATION /VACCINATION -19/04/22</vt:lpstr>
      <vt:lpstr>ROLE PLAY ON SAVE TREE AND SAVE LIFE:28/05/2022</vt:lpstr>
      <vt:lpstr>     Library Orientation Programme  </vt:lpstr>
      <vt:lpstr>PowerPoint Presentation</vt:lpstr>
      <vt:lpstr>NURSING EXPO:11/05/22</vt:lpstr>
      <vt:lpstr>BASIC LIFE SKILLS TRAINING PROGRAMME-05/05/22-07/05/22</vt:lpstr>
      <vt:lpstr>NATIONAL  E-CONFERENCE:15/06/2022</vt:lpstr>
      <vt:lpstr>PowerPoint Presentation</vt:lpstr>
      <vt:lpstr>PowerPoint Presentation</vt:lpstr>
      <vt:lpstr>PowerPoint Presentation</vt:lpstr>
      <vt:lpstr>INTERNAL QUALITY ASSURANCE CELL (IQAC)</vt:lpstr>
      <vt:lpstr>INTERNAL QUALITY ASSURANCE CELL (IQAC)</vt:lpstr>
      <vt:lpstr>INTERNAL QUALITY ASSURANCE CELL (IQAC)</vt:lpstr>
      <vt:lpstr>INTERNAL QUALITY ASSURANCE CELL (IQAC)</vt:lpstr>
      <vt:lpstr>INTERNAL QUALITY ASSURANCE CELL (IQAC)</vt:lpstr>
      <vt:lpstr>INTERNAL QUALITY ASSURANCE CELL (IQAC)</vt:lpstr>
      <vt:lpstr>INTERNAL QUALITY ASSURANCE CELL (IQAC)</vt:lpstr>
      <vt:lpstr>  Seminar On Overview On National Accreditation Board For Hospital </vt:lpstr>
      <vt:lpstr>PowerPoint Presentation</vt:lpstr>
      <vt:lpstr>List of Hospital affiliated  2021-2022</vt:lpstr>
      <vt:lpstr>HEALTH CAMP AT ESIC HOSPITAL:07/06/2022</vt:lpstr>
      <vt:lpstr>Clinical glance </vt:lpstr>
      <vt:lpstr> PULSE POLIO VACCINE DRIVE  :01/03/22</vt:lpstr>
      <vt:lpstr>RECREATIONAL ACTIVITIES FOR MENTALLY DISABLED-17/03/22 </vt:lpstr>
      <vt:lpstr>PowerPoint Presentation</vt:lpstr>
      <vt:lpstr>Medical-Surgical Nursing </vt:lpstr>
      <vt:lpstr>DEPARTMENTAL SEMINAR ON CARDIAC REHABILITATION 02/05/22</vt:lpstr>
      <vt:lpstr>PowerPoint Presentation</vt:lpstr>
      <vt:lpstr>World Mental Health Day 10th Oct 2021</vt:lpstr>
      <vt:lpstr>Mental Health </vt:lpstr>
      <vt:lpstr>Rotaract club </vt:lpstr>
      <vt:lpstr>PowerPoint Presentation</vt:lpstr>
      <vt:lpstr>VISIT TO FAMILY PLANNING ASSOCIATION OF INDIA CENTRE -07/03/22 </vt:lpstr>
      <vt:lpstr>WEBINAR ON UPDATED FAMILY PLANNING METHODS-29/04/22</vt:lpstr>
      <vt:lpstr>                            Placement Report 2021-2022 </vt:lpstr>
      <vt:lpstr>     Be a career champion by implementing 3C model 27/6/2021 No of participants:-84 </vt:lpstr>
      <vt:lpstr>PowerPoint Presentation</vt:lpstr>
      <vt:lpstr>                            REPORT OF FDP and JC  </vt:lpstr>
      <vt:lpstr>   List of  webinars </vt:lpstr>
      <vt:lpstr>Journal Presentation</vt:lpstr>
      <vt:lpstr>Contd..</vt:lpstr>
      <vt:lpstr>Contd…</vt:lpstr>
      <vt:lpstr>List Of Activities</vt:lpstr>
      <vt:lpstr>FDP  international seminar on Complications of Anemia  Dr. Mohan K Krishnan </vt:lpstr>
      <vt:lpstr>Faculty Induction Programme</vt:lpstr>
      <vt:lpstr>faculty development programme report on 21st to 28th March 2022 </vt:lpstr>
      <vt:lpstr>faculty preparedness programme   on 21st to 28th march 2022 </vt:lpstr>
      <vt:lpstr>WEBINAR ON WORLD IMMUNIZATION WEEK-30/04/22</vt:lpstr>
      <vt:lpstr>Faculty exchange program </vt:lpstr>
      <vt:lpstr>                 </vt:lpstr>
      <vt:lpstr>Faculty Development Programme Report</vt:lpstr>
      <vt:lpstr>webinar report o leadership in crisis 27th  November 2021 </vt:lpstr>
      <vt:lpstr>PowerPoint Presentation</vt:lpstr>
      <vt:lpstr>“Insight on Quality in health care on 13/05/2022</vt:lpstr>
      <vt:lpstr>International Nurse’s Day on 1205/2022</vt:lpstr>
      <vt:lpstr>                 </vt:lpstr>
      <vt:lpstr>                 </vt:lpstr>
      <vt:lpstr>Faculty interaction programme on 24/06/22 </vt:lpstr>
      <vt:lpstr>PowerPoint Presentation</vt:lpstr>
      <vt:lpstr> JOURNAL CLUB</vt:lpstr>
      <vt:lpstr>Journal Club Presentation                 </vt:lpstr>
      <vt:lpstr>JOURNAL CLUB</vt:lpstr>
      <vt:lpstr>               Research  Report  </vt:lpstr>
      <vt:lpstr>    Research  publication on pipeline    </vt:lpstr>
      <vt:lpstr>PowerPoint Presentation</vt:lpstr>
      <vt:lpstr>PowerPoint Presentation</vt:lpstr>
      <vt:lpstr>    Research  Dissertation    </vt:lpstr>
      <vt:lpstr>PowerPoint Presentation</vt:lpstr>
      <vt:lpstr>PowerPoint Presentation</vt:lpstr>
      <vt:lpstr>                   AAA Report  </vt:lpstr>
      <vt:lpstr>Alumni Webinars and interaction program </vt:lpstr>
      <vt:lpstr>  CSR  REPORT  </vt:lpstr>
      <vt:lpstr>HEALTH CAMP FOR SECURITY AND HOUSE KEEPING PERSONNEL-07/04/22</vt:lpstr>
      <vt:lpstr>Community Outreach activities </vt:lpstr>
      <vt:lpstr>community health camp 2022 </vt:lpstr>
      <vt:lpstr>INTERNATIONAL YOGA DAY: FOR FEMALE NURSING STUDENTS</vt:lpstr>
      <vt:lpstr>School health camp</vt:lpstr>
      <vt:lpstr>Pulse polio program</vt:lpstr>
      <vt:lpstr>  NSS REPORT  </vt:lpstr>
      <vt:lpstr>NSS</vt:lpstr>
      <vt:lpstr>NSS SPECIAL CAMP </vt:lpstr>
      <vt:lpstr>NSS SPECIAL CAMP </vt:lpstr>
      <vt:lpstr>NSS SPECIAL CAMP </vt:lpstr>
      <vt:lpstr>Report on Count down Yoga Programme -22 </vt:lpstr>
      <vt:lpstr>  SNA REPORT  </vt:lpstr>
      <vt:lpstr>Report on Smt. Nagarathnamma Jayanthi  </vt:lpstr>
      <vt:lpstr>   Acharya HABBA 2022 </vt:lpstr>
      <vt:lpstr>    </vt:lpstr>
      <vt:lpstr>PowerPoint Presentation</vt:lpstr>
      <vt:lpstr>Nursing Dedication Ceremony class 2022 </vt:lpstr>
      <vt:lpstr>Fresher’s Day 2022</vt:lpstr>
      <vt:lpstr>Florence nightingale Dance Competition 2022</vt:lpstr>
      <vt:lpstr>INTER COLLEGE – Nursathon Euphoria  </vt:lpstr>
      <vt:lpstr>Sports league  SNA Sports Was Conducted For the Year 2021 from 26th September to 30th September 2021 </vt:lpstr>
      <vt:lpstr>ASNA Cultural  </vt:lpstr>
      <vt:lpstr>PowerPoint Presentation</vt:lpstr>
      <vt:lpstr>BIG Thank you …to </vt:lpstr>
      <vt:lpstr>Sri.B.Premnath Reddy, Secretary JMJ Society  &amp;  Founder Chairman ,Acharya institutes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ACHARYA UNIVERSITY</dc:title>
  <dc:creator>prashanthcm</dc:creator>
  <cp:lastModifiedBy>Principal ANR</cp:lastModifiedBy>
  <cp:revision>2165</cp:revision>
  <cp:lastPrinted>2021-08-25T05:04:18Z</cp:lastPrinted>
  <dcterms:created xsi:type="dcterms:W3CDTF">2019-11-08T04:30:31Z</dcterms:created>
  <dcterms:modified xsi:type="dcterms:W3CDTF">2022-07-27T11:42:00Z</dcterms:modified>
</cp:coreProperties>
</file>