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3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7000" y="6096000"/>
            <a:ext cx="35223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Prepared by-</a:t>
            </a:r>
          </a:p>
          <a:p>
            <a:pPr algn="ctr"/>
            <a:r>
              <a:rPr lang="en-US" sz="4000" dirty="0"/>
              <a:t>Mrs. </a:t>
            </a:r>
            <a:r>
              <a:rPr lang="en-US" sz="4000" dirty="0" err="1"/>
              <a:t>Elaiyarasi</a:t>
            </a:r>
            <a:r>
              <a:rPr lang="en-US" sz="4000" dirty="0"/>
              <a:t> </a:t>
            </a:r>
            <a:r>
              <a:rPr lang="en-US" sz="4000" dirty="0" smtClean="0"/>
              <a:t>S</a:t>
            </a:r>
          </a:p>
          <a:p>
            <a:pPr algn="ctr"/>
            <a:r>
              <a:rPr lang="en-US" sz="4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SNCN - 18</a:t>
            </a:r>
            <a:endParaRPr lang="en-US" sz="40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</Words>
  <Application>Microsoft Office PowerPoint</Application>
  <PresentationFormat>Custom</PresentationFormat>
  <Paragraphs>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1</cp:revision>
  <dcterms:created xsi:type="dcterms:W3CDTF">2022-10-08T09:07:13Z</dcterms:created>
  <dcterms:modified xsi:type="dcterms:W3CDTF">2022-10-08T09:30:36Z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2022-10-08T00:00:00Z</vt:filetime>
  </property>
  <property fmtid="{D5CDD505-2E9C-101B-9397-08002B2CF9AE}" pid="3" name="LastSaved">
    <vt:filetime>2022-10-08T00:00:00Z</vt:filetime>
  </property>
</Properties>
</file>