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60C8-EE3B-45CA-BCA0-861BA4369A52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B4BE-0804-4BAC-A902-1C71B18EE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Typography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48b58222e032650c80cea3d517692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57912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38a7f76674481518c4e2535e459a2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69cb660c45b49f4a5201a7df8071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127fc6e7a6acd294d44f660019df5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143000"/>
            <a:ext cx="6744528" cy="45457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07b35e1e5831c372c00f361d4668b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39" y="1676400"/>
            <a:ext cx="8002261" cy="33527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64770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der-flink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3581400" cy="3581400"/>
          </a:xfrm>
          <a:prstGeom prst="rect">
            <a:avLst/>
          </a:prstGeom>
        </p:spPr>
      </p:pic>
      <p:pic>
        <p:nvPicPr>
          <p:cNvPr id="5" name="Picture 4" descr="slow_dribbble_4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1295400"/>
            <a:ext cx="4775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ple-Words-Logos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bwrUafkvks-v3mD4PZXox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4800"/>
            <a:ext cx="4308127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6ee92f0329df7b515667885eaa8a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2400"/>
            <a:ext cx="312888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4c46012d9adb213e8655978e9314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92" y="0"/>
            <a:ext cx="34680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yond-Expect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0"/>
            <a:ext cx="5998464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f66905bd1e97aeb6cedb40040ca173--newspaper-design-design-lay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3249386" cy="6168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94c68fd6cc0436bd232983fcaf78c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81000"/>
            <a:ext cx="3486150" cy="58348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a6e5791578399.5e356f5cc996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43"/>
            <a:ext cx="9144000" cy="64661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1a7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781175"/>
            <a:ext cx="5715000" cy="3295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Typography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Tushar</dc:creator>
  <cp:lastModifiedBy>Tushar</cp:lastModifiedBy>
  <cp:revision>4</cp:revision>
  <dcterms:created xsi:type="dcterms:W3CDTF">2022-01-16T06:43:06Z</dcterms:created>
  <dcterms:modified xsi:type="dcterms:W3CDTF">2022-01-16T07:25:20Z</dcterms:modified>
</cp:coreProperties>
</file>