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6" r:id="rId5"/>
    <p:sldId id="258" r:id="rId6"/>
    <p:sldId id="259" r:id="rId7"/>
    <p:sldId id="260"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334" y="398417"/>
            <a:ext cx="8915399" cy="2262781"/>
          </a:xfrm>
        </p:spPr>
        <p:txBody>
          <a:bodyPr/>
          <a:lstStyle/>
          <a:p>
            <a:r>
              <a:rPr lang="en-US" dirty="0" smtClean="0"/>
              <a:t>FORENSIC</a:t>
            </a:r>
            <a:br>
              <a:rPr lang="en-US" dirty="0" smtClean="0"/>
            </a:br>
            <a:r>
              <a:rPr lang="en-US" dirty="0" smtClean="0"/>
              <a:t> SCIENCE</a:t>
            </a:r>
            <a:endParaRPr lang="en-IN" dirty="0"/>
          </a:p>
        </p:txBody>
      </p:sp>
      <p:sp>
        <p:nvSpPr>
          <p:cNvPr id="3" name="Subtitle 2"/>
          <p:cNvSpPr>
            <a:spLocks noGrp="1"/>
          </p:cNvSpPr>
          <p:nvPr>
            <p:ph type="subTitle" idx="1"/>
          </p:nvPr>
        </p:nvSpPr>
        <p:spPr>
          <a:xfrm>
            <a:off x="303213" y="2661198"/>
            <a:ext cx="8915399" cy="1126283"/>
          </a:xfrm>
        </p:spPr>
        <p:txBody>
          <a:bodyPr>
            <a:normAutofit/>
          </a:bodyPr>
          <a:lstStyle/>
          <a:p>
            <a:r>
              <a:rPr lang="en-US" sz="3600" dirty="0" smtClean="0"/>
              <a:t>CHAPTER 1</a:t>
            </a:r>
            <a:endParaRPr lang="en-IN" sz="3600" dirty="0"/>
          </a:p>
          <a:p>
            <a:endParaRPr lang="en-US" dirty="0" smtClean="0"/>
          </a:p>
          <a:p>
            <a:endParaRPr lang="en-US" sz="1600" dirty="0"/>
          </a:p>
        </p:txBody>
      </p:sp>
      <p:sp>
        <p:nvSpPr>
          <p:cNvPr id="4" name="TextBox 3"/>
          <p:cNvSpPr txBox="1"/>
          <p:nvPr/>
        </p:nvSpPr>
        <p:spPr>
          <a:xfrm>
            <a:off x="8007532" y="5434149"/>
            <a:ext cx="3801292" cy="923330"/>
          </a:xfrm>
          <a:prstGeom prst="rect">
            <a:avLst/>
          </a:prstGeom>
          <a:noFill/>
        </p:spPr>
        <p:txBody>
          <a:bodyPr wrap="square" rtlCol="0">
            <a:spAutoFit/>
          </a:bodyPr>
          <a:lstStyle/>
          <a:p>
            <a:r>
              <a:rPr lang="en-US" dirty="0"/>
              <a:t>VAISHNAVI VIVEK SAWANT</a:t>
            </a:r>
          </a:p>
          <a:p>
            <a:r>
              <a:rPr lang="en-US" dirty="0"/>
              <a:t>DEPARTMENT </a:t>
            </a:r>
            <a:r>
              <a:rPr lang="en-US" dirty="0" smtClean="0"/>
              <a:t>OF CRIMINOLOGY</a:t>
            </a:r>
            <a:endParaRPr lang="en-IN" dirty="0"/>
          </a:p>
          <a:p>
            <a:endParaRPr lang="en-IN"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9040" y="288477"/>
            <a:ext cx="8191003" cy="474544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94821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3589" y="757645"/>
            <a:ext cx="10972800" cy="5632311"/>
          </a:xfrm>
          <a:prstGeom prst="rect">
            <a:avLst/>
          </a:prstGeom>
          <a:noFill/>
        </p:spPr>
        <p:txBody>
          <a:bodyPr wrap="square" rtlCol="0">
            <a:spAutoFit/>
          </a:bodyPr>
          <a:lstStyle/>
          <a:p>
            <a:r>
              <a:rPr lang="en-US" sz="2400" dirty="0" smtClean="0">
                <a:latin typeface="+mj-lt"/>
                <a:cs typeface="Times New Roman" panose="02020603050405020304" pitchFamily="18" charset="0"/>
              </a:rPr>
              <a:t>MEANING:-</a:t>
            </a:r>
          </a:p>
          <a:p>
            <a:r>
              <a:rPr lang="en-US" sz="2400" dirty="0">
                <a:latin typeface="+mj-lt"/>
                <a:cs typeface="Times New Roman" panose="02020603050405020304" pitchFamily="18" charset="0"/>
              </a:rPr>
              <a:t>Forensic science is the application of scientific methods and techniques to solve legal problems, primarily related to criminal investigations and court proceedings. </a:t>
            </a:r>
            <a:endParaRPr lang="en-US" sz="2400" dirty="0" smtClean="0">
              <a:latin typeface="+mj-lt"/>
              <a:cs typeface="Times New Roman" panose="02020603050405020304" pitchFamily="18" charset="0"/>
            </a:endParaRPr>
          </a:p>
          <a:p>
            <a:r>
              <a:rPr lang="en-US" sz="2400" dirty="0" smtClean="0">
                <a:latin typeface="+mj-lt"/>
                <a:cs typeface="Times New Roman" panose="02020603050405020304" pitchFamily="18" charset="0"/>
              </a:rPr>
              <a:t>It </a:t>
            </a:r>
            <a:r>
              <a:rPr lang="en-US" sz="2400" dirty="0">
                <a:latin typeface="+mj-lt"/>
                <a:cs typeface="Times New Roman" panose="02020603050405020304" pitchFamily="18" charset="0"/>
              </a:rPr>
              <a:t>involves the collection, analysis, and interpretation of physical evidence found at a crime scene, such as blood, hair, fibers, fingerprints, and DNA</a:t>
            </a:r>
            <a:r>
              <a:rPr lang="en-US" sz="2400" dirty="0" smtClean="0">
                <a:latin typeface="+mj-lt"/>
                <a:cs typeface="Times New Roman" panose="02020603050405020304" pitchFamily="18" charset="0"/>
              </a:rPr>
              <a:t>.</a:t>
            </a:r>
          </a:p>
          <a:p>
            <a:r>
              <a:rPr lang="en-US" sz="2400" dirty="0" smtClean="0">
                <a:latin typeface="+mj-lt"/>
                <a:cs typeface="Times New Roman" panose="02020603050405020304" pitchFamily="18" charset="0"/>
              </a:rPr>
              <a:t> </a:t>
            </a:r>
            <a:r>
              <a:rPr lang="en-US" sz="2400" dirty="0">
                <a:latin typeface="+mj-lt"/>
                <a:cs typeface="Times New Roman" panose="02020603050405020304" pitchFamily="18" charset="0"/>
              </a:rPr>
              <a:t>Forensic science draws on a range of scientific disciplines, including biology, chemistry, physics, and computer science, to examine and interpret evidence. The goal of forensic science is to provide objective and scientific evidence that can be used in court to help determine guilt or innocence, or to support civil or criminal investigations. Forensic science plays a critical role in the criminal justice system by providing valuable information and insights to law enforcement agencies and courts.</a:t>
            </a:r>
            <a:endParaRPr lang="en-IN" sz="2400" dirty="0">
              <a:latin typeface="+mj-lt"/>
              <a:cs typeface="Times New Roman" panose="02020603050405020304" pitchFamily="18" charset="0"/>
            </a:endParaRPr>
          </a:p>
        </p:txBody>
      </p:sp>
    </p:spTree>
    <p:extLst>
      <p:ext uri="{BB962C8B-B14F-4D97-AF65-F5344CB8AC3E}">
        <p14:creationId xmlns:p14="http://schemas.microsoft.com/office/powerpoint/2010/main" val="61070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089" y="718458"/>
            <a:ext cx="10894423" cy="5632311"/>
          </a:xfrm>
          <a:prstGeom prst="rect">
            <a:avLst/>
          </a:prstGeom>
          <a:noFill/>
        </p:spPr>
        <p:txBody>
          <a:bodyPr wrap="square" rtlCol="0">
            <a:spAutoFit/>
          </a:bodyPr>
          <a:lstStyle/>
          <a:p>
            <a:r>
              <a:rPr lang="en-US" sz="2400" dirty="0" smtClean="0"/>
              <a:t>History of forensic science</a:t>
            </a:r>
          </a:p>
          <a:p>
            <a:endParaRPr lang="en-US" sz="2400" dirty="0"/>
          </a:p>
          <a:p>
            <a:r>
              <a:rPr lang="en-US" sz="2400" dirty="0"/>
              <a:t>The history of forensic science dates back to ancient civilizations where the use of physical evidence was used to solve crimes. Here are some major milestones in the development of forensic science:</a:t>
            </a:r>
          </a:p>
          <a:p>
            <a:r>
              <a:rPr lang="en-US" sz="2400" dirty="0"/>
              <a:t>Early history: In ancient China, fingerprints were used as evidence in 700 AD. In the 2nd century, Roman physician Galen used his knowledge of anatomy to identify that a victim had been strangled.</a:t>
            </a:r>
          </a:p>
          <a:p>
            <a:endParaRPr lang="en-US" sz="2400" dirty="0" smtClean="0"/>
          </a:p>
          <a:p>
            <a:r>
              <a:rPr lang="en-US" sz="2400" dirty="0"/>
              <a:t>19th century: In the 1800s, several key developments in forensic science occurred. In 1835, Frenchman Francois Vidocq opened the first detective agency and developed new techniques for identifying criminals. In </a:t>
            </a:r>
            <a:r>
              <a:rPr lang="en-US" sz="2400" dirty="0" smtClean="0"/>
              <a:t>1854. </a:t>
            </a:r>
            <a:r>
              <a:rPr lang="en-US" sz="2400" dirty="0"/>
              <a:t>In 1864, Scottish physician Dr. Henry </a:t>
            </a:r>
            <a:r>
              <a:rPr lang="en-US" sz="2400" dirty="0" err="1"/>
              <a:t>Faulds</a:t>
            </a:r>
            <a:r>
              <a:rPr lang="en-US" sz="2400" dirty="0"/>
              <a:t> first proposed the use of fingerprints for identification.</a:t>
            </a:r>
          </a:p>
          <a:p>
            <a:endParaRPr lang="en-US" sz="2400" dirty="0" smtClean="0"/>
          </a:p>
        </p:txBody>
      </p:sp>
    </p:spTree>
    <p:extLst>
      <p:ext uri="{BB962C8B-B14F-4D97-AF65-F5344CB8AC3E}">
        <p14:creationId xmlns:p14="http://schemas.microsoft.com/office/powerpoint/2010/main" val="102613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3771" y="182880"/>
            <a:ext cx="11247120" cy="6740307"/>
          </a:xfrm>
          <a:prstGeom prst="rect">
            <a:avLst/>
          </a:prstGeom>
          <a:noFill/>
        </p:spPr>
        <p:txBody>
          <a:bodyPr wrap="square" rtlCol="0">
            <a:spAutoFit/>
          </a:bodyPr>
          <a:lstStyle/>
          <a:p>
            <a:r>
              <a:rPr lang="en-US" sz="2400" dirty="0"/>
              <a:t>20th century: The 20th century saw significant advancements in forensic science. In 1901, Karl Landsteiner discovered blood groups, leading to the development of blood typing. In 1902, Alphonse Bertillon developed the Bertillon System of criminal identification. In 1920, the first forensic laboratory was established in the United States. In 1984, Alec </a:t>
            </a:r>
            <a:r>
              <a:rPr lang="en-US" sz="2400" dirty="0" err="1"/>
              <a:t>Jeffreys</a:t>
            </a:r>
            <a:r>
              <a:rPr lang="en-US" sz="2400" dirty="0"/>
              <a:t> developed DNA profiling</a:t>
            </a:r>
            <a:r>
              <a:rPr lang="en-US" sz="2400" dirty="0" smtClean="0"/>
              <a:t>.</a:t>
            </a:r>
          </a:p>
          <a:p>
            <a:endParaRPr lang="en-US" sz="2400" dirty="0"/>
          </a:p>
          <a:p>
            <a:r>
              <a:rPr lang="en-US" sz="2400" dirty="0"/>
              <a:t>Recent advancements: In recent years, forensic science has continued to evolve. In 1993, the use of DNA evidence led to the conviction of a murderer for the first time. In 2002, the FBI established a database of DNA profiles to aid in criminal investigations. </a:t>
            </a:r>
            <a:endParaRPr lang="en-US" sz="2400" dirty="0" smtClean="0"/>
          </a:p>
          <a:p>
            <a:endParaRPr lang="en-US" sz="2400" dirty="0"/>
          </a:p>
          <a:p>
            <a:r>
              <a:rPr lang="en-US" sz="2400" dirty="0"/>
              <a:t>Today, forensic science is a multidisciplinary field that includes various scientific disciplines and technologies. Forensic scientists play an essential role in the criminal justice system, helping to uncover and analyze physical evidence to aid in criminal investigations and prosecutions.</a:t>
            </a:r>
          </a:p>
          <a:p>
            <a:endParaRPr lang="en-IN" sz="2400" dirty="0"/>
          </a:p>
          <a:p>
            <a:endParaRPr lang="en-IN" sz="2400" dirty="0"/>
          </a:p>
        </p:txBody>
      </p:sp>
    </p:spTree>
    <p:extLst>
      <p:ext uri="{BB962C8B-B14F-4D97-AF65-F5344CB8AC3E}">
        <p14:creationId xmlns:p14="http://schemas.microsoft.com/office/powerpoint/2010/main" val="281367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4216" y="222069"/>
            <a:ext cx="11107783" cy="6740307"/>
          </a:xfrm>
          <a:prstGeom prst="rect">
            <a:avLst/>
          </a:prstGeom>
          <a:noFill/>
        </p:spPr>
        <p:txBody>
          <a:bodyPr wrap="square" rtlCol="0">
            <a:spAutoFit/>
          </a:bodyPr>
          <a:lstStyle/>
          <a:p>
            <a:r>
              <a:rPr lang="en-US" sz="2400" dirty="0" smtClean="0">
                <a:cs typeface="Times New Roman" panose="02020603050405020304" pitchFamily="18" charset="0"/>
              </a:rPr>
              <a:t>DEFINITIONS:-</a:t>
            </a:r>
          </a:p>
          <a:p>
            <a:endParaRPr lang="en-US" sz="2400" dirty="0">
              <a:cs typeface="Times New Roman" panose="02020603050405020304" pitchFamily="18" charset="0"/>
            </a:endParaRPr>
          </a:p>
          <a:p>
            <a:r>
              <a:rPr lang="en-US" sz="2400" dirty="0">
                <a:cs typeface="Times New Roman" panose="02020603050405020304" pitchFamily="18" charset="0"/>
              </a:rPr>
              <a:t>Forensic science is the application of scientific principles and methods to investigate and solve crimes and legal issues. It involves the use of a range of techniques and technologies to analyze physical evidence found at a crime scene and provide scientific evidence that can be used in court</a:t>
            </a:r>
            <a:r>
              <a:rPr lang="en-US" sz="2400" dirty="0" smtClean="0">
                <a:cs typeface="Times New Roman" panose="02020603050405020304" pitchFamily="18" charset="0"/>
              </a:rPr>
              <a:t>.</a:t>
            </a:r>
          </a:p>
          <a:p>
            <a:endParaRPr lang="en-US" sz="2400" dirty="0">
              <a:cs typeface="Times New Roman" panose="02020603050405020304" pitchFamily="18" charset="0"/>
            </a:endParaRPr>
          </a:p>
          <a:p>
            <a:r>
              <a:rPr lang="en-US" sz="2400" dirty="0">
                <a:cs typeface="Times New Roman" panose="02020603050405020304" pitchFamily="18" charset="0"/>
              </a:rPr>
              <a:t>forensic science is the application of science to the law. It involves the use of scientific principles and methods to investigate and solve crimes, as well as to provide expert testimony and advice in legal matters</a:t>
            </a:r>
            <a:r>
              <a:rPr lang="en-US" sz="2400" dirty="0" smtClean="0">
                <a:cs typeface="Times New Roman" panose="02020603050405020304" pitchFamily="18" charset="0"/>
              </a:rPr>
              <a:t>.</a:t>
            </a:r>
          </a:p>
          <a:p>
            <a:endParaRPr lang="en-US" sz="2400" dirty="0">
              <a:cs typeface="Times New Roman" panose="02020603050405020304" pitchFamily="18" charset="0"/>
            </a:endParaRPr>
          </a:p>
          <a:p>
            <a:r>
              <a:rPr lang="en-US" sz="2400" dirty="0">
                <a:cs typeface="Times New Roman" panose="02020603050405020304" pitchFamily="18" charset="0"/>
              </a:rPr>
              <a:t>Forensic science can also be defined as the collection, preservation, and analysis of physical evidence in a manner that meets the standards of admissibility in a court of law. It includes the use of various scientific disciplines, such as biology, chemistry, physics, and mathematics, to provide objective and verifiable evidence to aid in legal proceedings.</a:t>
            </a:r>
            <a:endParaRPr lang="en-US" sz="2400" dirty="0" smtClean="0">
              <a:cs typeface="Times New Roman" panose="02020603050405020304" pitchFamily="18" charset="0"/>
            </a:endParaRPr>
          </a:p>
          <a:p>
            <a:r>
              <a:rPr lang="en-US" sz="2400" dirty="0" smtClean="0">
                <a:cs typeface="Times New Roman" panose="02020603050405020304" pitchFamily="18" charset="0"/>
              </a:rPr>
              <a:t> </a:t>
            </a:r>
            <a:endParaRPr lang="en-IN" sz="2400" dirty="0">
              <a:cs typeface="Times New Roman" panose="02020603050405020304" pitchFamily="18" charset="0"/>
            </a:endParaRPr>
          </a:p>
        </p:txBody>
      </p:sp>
    </p:spTree>
    <p:extLst>
      <p:ext uri="{BB962C8B-B14F-4D97-AF65-F5344CB8AC3E}">
        <p14:creationId xmlns:p14="http://schemas.microsoft.com/office/powerpoint/2010/main" val="2821268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2856" y="487025"/>
            <a:ext cx="10045338" cy="6370975"/>
          </a:xfrm>
          <a:prstGeom prst="rect">
            <a:avLst/>
          </a:prstGeom>
          <a:noFill/>
        </p:spPr>
        <p:txBody>
          <a:bodyPr wrap="square" rtlCol="0">
            <a:spAutoFit/>
          </a:bodyPr>
          <a:lstStyle/>
          <a:p>
            <a:r>
              <a:rPr lang="en-US" sz="2400" dirty="0"/>
              <a:t>"Forensic science is the application of scientific methods and techniques to solve legal problems." - William </a:t>
            </a:r>
            <a:r>
              <a:rPr lang="en-US" sz="2400" dirty="0" err="1"/>
              <a:t>Tilstone</a:t>
            </a:r>
            <a:r>
              <a:rPr lang="en-US" sz="2400" dirty="0"/>
              <a:t>, Kathleen Savage, and Leigh Clark, authors of "Forensic Science: An Introduction to Scientific and Investigative Techniques</a:t>
            </a:r>
            <a:r>
              <a:rPr lang="en-US" sz="2400" dirty="0" smtClean="0"/>
              <a:t>.“</a:t>
            </a:r>
          </a:p>
          <a:p>
            <a:endParaRPr lang="en-US" sz="2400" dirty="0"/>
          </a:p>
          <a:p>
            <a:r>
              <a:rPr lang="en-US" sz="2400" dirty="0"/>
              <a:t>"Forensic science is the application of science to the law." - Paul L. Kirk, considered the "father of forensic science</a:t>
            </a:r>
            <a:r>
              <a:rPr lang="en-US" sz="2400" dirty="0" smtClean="0"/>
              <a:t>.“</a:t>
            </a:r>
          </a:p>
          <a:p>
            <a:endParaRPr lang="en-US" sz="2400" dirty="0"/>
          </a:p>
          <a:p>
            <a:r>
              <a:rPr lang="en-US" sz="2400" dirty="0"/>
              <a:t>"Forensic science is the application of any and all scientific disciplines to the purpose of law." - Edmond </a:t>
            </a:r>
            <a:r>
              <a:rPr lang="en-US" sz="2400" dirty="0" err="1"/>
              <a:t>Locard</a:t>
            </a:r>
            <a:r>
              <a:rPr lang="en-US" sz="2400" dirty="0"/>
              <a:t>, a French criminologist and pioneer in forensic science</a:t>
            </a:r>
            <a:r>
              <a:rPr lang="en-US" sz="2400" dirty="0" smtClean="0"/>
              <a:t>.</a:t>
            </a:r>
          </a:p>
          <a:p>
            <a:endParaRPr lang="en-US" sz="2400" dirty="0"/>
          </a:p>
          <a:p>
            <a:r>
              <a:rPr lang="en-US" sz="2400" dirty="0"/>
              <a:t>"Forensic science is the collection, preservation, and analysis of physical evidence in a manner that meets the standards of admissibility in a court of law." - Jay A. Siegel, author of "Forensic Science: The Basics."</a:t>
            </a:r>
          </a:p>
          <a:p>
            <a:endParaRPr lang="en-IN" sz="2400" dirty="0"/>
          </a:p>
        </p:txBody>
      </p:sp>
    </p:spTree>
    <p:extLst>
      <p:ext uri="{BB962C8B-B14F-4D97-AF65-F5344CB8AC3E}">
        <p14:creationId xmlns:p14="http://schemas.microsoft.com/office/powerpoint/2010/main" val="1368184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3669" y="718457"/>
            <a:ext cx="10476411" cy="4893647"/>
          </a:xfrm>
          <a:prstGeom prst="rect">
            <a:avLst/>
          </a:prstGeom>
          <a:noFill/>
        </p:spPr>
        <p:txBody>
          <a:bodyPr wrap="square" rtlCol="0">
            <a:spAutoFit/>
          </a:bodyPr>
          <a:lstStyle/>
          <a:p>
            <a:r>
              <a:rPr lang="en-US" sz="2400" dirty="0" smtClean="0"/>
              <a:t>Scope of forensic science:- </a:t>
            </a:r>
          </a:p>
          <a:p>
            <a:endParaRPr lang="en-US" sz="2400" dirty="0"/>
          </a:p>
          <a:p>
            <a:r>
              <a:rPr lang="en-US" sz="2400" dirty="0" smtClean="0"/>
              <a:t>The </a:t>
            </a:r>
            <a:r>
              <a:rPr lang="en-US" sz="2400" dirty="0"/>
              <a:t>area of forensic science is so diverse that it has become now an important tool for delivering justice. In India investigation of crime and delivering justice is not that great. Even a large number of offenders are not prosecuted and few trials end up in release or acquittal because of which crimes are increasing daily. Thus for genuine investigation, a scientific method of investigation is required. The use of forensic tools can help in solving many cases even the cases which are pending and scientific knowledge when applied in the criminal justice system can be helpful in proving and disproving certain facts in a court of law. </a:t>
            </a:r>
            <a:endParaRPr lang="en-IN" sz="2400" dirty="0"/>
          </a:p>
          <a:p>
            <a:endParaRPr lang="en-IN" sz="2400" dirty="0"/>
          </a:p>
        </p:txBody>
      </p:sp>
    </p:spTree>
    <p:extLst>
      <p:ext uri="{BB962C8B-B14F-4D97-AF65-F5344CB8AC3E}">
        <p14:creationId xmlns:p14="http://schemas.microsoft.com/office/powerpoint/2010/main" val="3552626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6914" y="548641"/>
            <a:ext cx="10384972" cy="5632311"/>
          </a:xfrm>
          <a:prstGeom prst="rect">
            <a:avLst/>
          </a:prstGeom>
          <a:noFill/>
        </p:spPr>
        <p:txBody>
          <a:bodyPr wrap="square" rtlCol="0">
            <a:spAutoFit/>
          </a:bodyPr>
          <a:lstStyle/>
          <a:p>
            <a:r>
              <a:rPr lang="en-US" sz="2400" dirty="0"/>
              <a:t>The scope of forensic science is broad and encompasses many different scientific disciplines and techniques. Some of the key areas that fall within the scope of forensic science include</a:t>
            </a:r>
            <a:r>
              <a:rPr lang="en-US" sz="2400" dirty="0" smtClean="0"/>
              <a:t>:</a:t>
            </a:r>
          </a:p>
          <a:p>
            <a:endParaRPr lang="en-US" sz="2400" dirty="0"/>
          </a:p>
          <a:p>
            <a:r>
              <a:rPr lang="en-US" sz="2400" dirty="0"/>
              <a:t>Crime scene investigation: This involves the collection, preservation, and analysis of physical evidence found at a crime scene, including fingerprints, DNA, blood spatter, and ballistics</a:t>
            </a:r>
            <a:r>
              <a:rPr lang="en-US" sz="2400" dirty="0" smtClean="0"/>
              <a:t>.</a:t>
            </a:r>
          </a:p>
          <a:p>
            <a:endParaRPr lang="en-US" sz="2400" dirty="0"/>
          </a:p>
          <a:p>
            <a:r>
              <a:rPr lang="en-US" sz="2400" dirty="0"/>
              <a:t>Forensic pathology: This involves the investigation of deaths to determine the cause and manner of death, and may include autopsies, toxicology tests, and examination of tissue samples</a:t>
            </a:r>
            <a:r>
              <a:rPr lang="en-US" sz="2400" dirty="0" smtClean="0"/>
              <a:t>.</a:t>
            </a:r>
          </a:p>
          <a:p>
            <a:endParaRPr lang="en-US" sz="2400" dirty="0"/>
          </a:p>
          <a:p>
            <a:r>
              <a:rPr lang="en-US" sz="2400" dirty="0"/>
              <a:t>Forensic anthropology: This involves the analysis of human skeletal remains to determine identity, cause of death, and other factors</a:t>
            </a:r>
            <a:r>
              <a:rPr lang="en-US" sz="2400" dirty="0" smtClean="0"/>
              <a:t>.</a:t>
            </a:r>
          </a:p>
          <a:p>
            <a:endParaRPr lang="en-US" sz="2400" dirty="0"/>
          </a:p>
        </p:txBody>
      </p:sp>
    </p:spTree>
    <p:extLst>
      <p:ext uri="{BB962C8B-B14F-4D97-AF65-F5344CB8AC3E}">
        <p14:creationId xmlns:p14="http://schemas.microsoft.com/office/powerpoint/2010/main" val="304134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274320"/>
            <a:ext cx="10724605" cy="7109639"/>
          </a:xfrm>
          <a:prstGeom prst="rect">
            <a:avLst/>
          </a:prstGeom>
          <a:noFill/>
        </p:spPr>
        <p:txBody>
          <a:bodyPr wrap="square" rtlCol="0">
            <a:spAutoFit/>
          </a:bodyPr>
          <a:lstStyle/>
          <a:p>
            <a:r>
              <a:rPr lang="en-US" sz="2400" dirty="0"/>
              <a:t>Forensic toxicology: This involves the analysis of biological samples to detect and identify drugs, alcohol, and other substances in the body.</a:t>
            </a:r>
          </a:p>
          <a:p>
            <a:endParaRPr lang="en-US" sz="2400" dirty="0"/>
          </a:p>
          <a:p>
            <a:r>
              <a:rPr lang="en-US" sz="2400" dirty="0"/>
              <a:t>Forensic psychology: This involves the application of psychological principles and techniques to legal matters, including the evaluation of witness testimony, criminal profiling, and the assessment of mental states.</a:t>
            </a:r>
          </a:p>
          <a:p>
            <a:endParaRPr lang="en-US" sz="2400" dirty="0"/>
          </a:p>
          <a:p>
            <a:r>
              <a:rPr lang="en-US" sz="2400" dirty="0"/>
              <a:t>Digital forensics: This involves the collection, preservation, and analysis of digital evidence, including computer files, emails, and social media activity</a:t>
            </a:r>
            <a:r>
              <a:rPr lang="en-US" sz="2400" dirty="0" smtClean="0"/>
              <a:t>.</a:t>
            </a:r>
          </a:p>
          <a:p>
            <a:endParaRPr lang="en-US" sz="2400" dirty="0" smtClean="0"/>
          </a:p>
          <a:p>
            <a:r>
              <a:rPr lang="en-US" sz="2400" dirty="0"/>
              <a:t>Overall, the scope of forensic science is vast and ever-expanding, as new technologies and techniques are developed to aid in legal matters. Forensic science plays a critical role in the criminal justice system by providing objective and scientific evidence to help ensure justice is served.</a:t>
            </a:r>
          </a:p>
          <a:p>
            <a:endParaRPr lang="en-IN" sz="2400" dirty="0"/>
          </a:p>
          <a:p>
            <a:endParaRPr lang="en-IN" sz="2400" dirty="0"/>
          </a:p>
        </p:txBody>
      </p:sp>
    </p:spTree>
    <p:extLst>
      <p:ext uri="{BB962C8B-B14F-4D97-AF65-F5344CB8AC3E}">
        <p14:creationId xmlns:p14="http://schemas.microsoft.com/office/powerpoint/2010/main" val="110793139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99</TotalTime>
  <Words>1112</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Times New Roman</vt:lpstr>
      <vt:lpstr>Wingdings 3</vt:lpstr>
      <vt:lpstr>Wisp</vt:lpstr>
      <vt:lpstr>FORENSIC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SCIENCE</dc:title>
  <dc:creator>Vaishnavi</dc:creator>
  <cp:lastModifiedBy>HP</cp:lastModifiedBy>
  <cp:revision>11</cp:revision>
  <dcterms:created xsi:type="dcterms:W3CDTF">2023-04-28T04:48:51Z</dcterms:created>
  <dcterms:modified xsi:type="dcterms:W3CDTF">2023-07-12T01:51:55Z</dcterms:modified>
</cp:coreProperties>
</file>