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media/image3.jpg" ContentType="image/png"/>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6" d="100"/>
          <a:sy n="46" d="100"/>
        </p:scale>
        <p:origin x="78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7/12/2023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smtClean="0"/>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smtClean="0"/>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8C79C5D-2A6F-F04D-97DA-BEF2467B64E4}" type="datetimeFigureOut">
              <a:rPr lang="en-US" dirty="0"/>
              <a:pPr/>
              <a:t>7/12/2023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smtClean="0"/>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7/12/2023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smtClean="0"/>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smtClean="0"/>
              <a:t>Edit Master text styles</a:t>
            </a:r>
          </a:p>
        </p:txBody>
      </p:sp>
      <p:sp>
        <p:nvSpPr>
          <p:cNvPr id="2" name="Date Placeholder 1"/>
          <p:cNvSpPr>
            <a:spLocks noGrp="1"/>
          </p:cNvSpPr>
          <p:nvPr>
            <p:ph type="dt" sz="half" idx="10"/>
          </p:nvPr>
        </p:nvSpPr>
        <p:spPr/>
        <p:txBody>
          <a:bodyPr/>
          <a:lstStyle/>
          <a:p>
            <a:fld id="{FBF54567-0DE4-3F47-BF90-CB84690072F9}" type="datetimeFigureOut">
              <a:rPr lang="en-US" dirty="0"/>
              <a:pPr/>
              <a:t>7/12/2023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7/12/2023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7/12/2023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7/12/2023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7/12/2023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7/12/2023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7/12/2023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7/12/2023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7/12/2023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D0DF5E60-9974-AC48-9591-99C2BB44B7CF}" type="datetimeFigureOut">
              <a:rPr lang="en-US" dirty="0"/>
              <a:pPr/>
              <a:t>7/12/2023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smtClean="0"/>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smtClean="0"/>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7/12/2023</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7/12/2023</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BASIS OF FINGERPRINTING</a:t>
            </a:r>
            <a:endParaRPr lang="en-IN" dirty="0"/>
          </a:p>
        </p:txBody>
      </p:sp>
      <p:sp>
        <p:nvSpPr>
          <p:cNvPr id="3" name="Subtitle 2"/>
          <p:cNvSpPr>
            <a:spLocks noGrp="1"/>
          </p:cNvSpPr>
          <p:nvPr>
            <p:ph type="subTitle" idx="1"/>
          </p:nvPr>
        </p:nvSpPr>
        <p:spPr/>
        <p:txBody>
          <a:bodyPr/>
          <a:lstStyle/>
          <a:p>
            <a:r>
              <a:rPr lang="en-US" dirty="0" smtClean="0"/>
              <a:t>CHAPTER 4</a:t>
            </a:r>
            <a:endParaRPr lang="en-IN" dirty="0"/>
          </a:p>
        </p:txBody>
      </p:sp>
    </p:spTree>
    <p:extLst>
      <p:ext uri="{BB962C8B-B14F-4D97-AF65-F5344CB8AC3E}">
        <p14:creationId xmlns:p14="http://schemas.microsoft.com/office/powerpoint/2010/main" val="29963109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8194" y="418012"/>
            <a:ext cx="12048309" cy="6001643"/>
          </a:xfrm>
          <a:prstGeom prst="rect">
            <a:avLst/>
          </a:prstGeom>
          <a:noFill/>
        </p:spPr>
        <p:txBody>
          <a:bodyPr wrap="square" rtlCol="0">
            <a:spAutoFit/>
          </a:bodyPr>
          <a:lstStyle/>
          <a:p>
            <a:r>
              <a:rPr lang="en-US" sz="2400" b="1" dirty="0" smtClean="0"/>
              <a:t>METHODS OF RECORDING OF PLAIN AND ROLLED FINGERPRINTS</a:t>
            </a:r>
          </a:p>
          <a:p>
            <a:endParaRPr lang="en-US" sz="2400" dirty="0"/>
          </a:p>
          <a:p>
            <a:r>
              <a:rPr lang="en-US" sz="2400" dirty="0"/>
              <a:t>There are several methods for recording plain and rolled fingerprints, depending on the equipment and materials available. Some common methods include</a:t>
            </a:r>
            <a:r>
              <a:rPr lang="en-US" sz="2400" dirty="0" smtClean="0"/>
              <a:t>:</a:t>
            </a:r>
          </a:p>
          <a:p>
            <a:endParaRPr lang="en-US" sz="2400" dirty="0"/>
          </a:p>
          <a:p>
            <a:r>
              <a:rPr lang="en-US" sz="2400" u="sng" dirty="0"/>
              <a:t>Inked prints</a:t>
            </a:r>
            <a:r>
              <a:rPr lang="en-US" sz="2400" dirty="0"/>
              <a:t>: Inked prints are made by rolling the fingertips over an ink pad and then pressing them onto a white card or paper. This method is commonly used in forensic investigations and can produce high-quality prints, but requires specialized ink and expertise to avoid smudging or distortion</a:t>
            </a:r>
            <a:r>
              <a:rPr lang="en-US" sz="2400" dirty="0" smtClean="0"/>
              <a:t>.</a:t>
            </a:r>
          </a:p>
          <a:p>
            <a:endParaRPr lang="en-US" sz="2400" dirty="0"/>
          </a:p>
          <a:p>
            <a:r>
              <a:rPr lang="en-US" sz="2400" u="sng" dirty="0"/>
              <a:t>Live scan</a:t>
            </a:r>
            <a:r>
              <a:rPr lang="en-US" sz="2400" dirty="0"/>
              <a:t>: Live scan is a digital method of recording fingerprints using a specialized scanner that captures images of the fingertips. This method is commonly used in biometric identification systems and can produce high-quality images quickly and easily, but requires specialized equipment and software.</a:t>
            </a:r>
          </a:p>
          <a:p>
            <a:endParaRPr lang="en-IN" sz="2400" dirty="0"/>
          </a:p>
        </p:txBody>
      </p:sp>
    </p:spTree>
    <p:extLst>
      <p:ext uri="{BB962C8B-B14F-4D97-AF65-F5344CB8AC3E}">
        <p14:creationId xmlns:p14="http://schemas.microsoft.com/office/powerpoint/2010/main" val="40002982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31074" y="352698"/>
            <a:ext cx="11194869" cy="6370975"/>
          </a:xfrm>
          <a:prstGeom prst="rect">
            <a:avLst/>
          </a:prstGeom>
          <a:noFill/>
        </p:spPr>
        <p:txBody>
          <a:bodyPr wrap="square" rtlCol="0">
            <a:spAutoFit/>
          </a:bodyPr>
          <a:lstStyle/>
          <a:p>
            <a:r>
              <a:rPr lang="en-US" sz="2400" u="sng" dirty="0"/>
              <a:t>Optical scanners</a:t>
            </a:r>
            <a:r>
              <a:rPr lang="en-US" sz="2400" dirty="0"/>
              <a:t>: Optical scanners use a laser or light source to capture images of the fingertips, which are then digitized and stored electronically. This method is commonly used in biometric identification systems and can produce high-quality images quickly and easily, but can be affected by the quality of the skin and may not work well with certain skin conditions</a:t>
            </a:r>
            <a:r>
              <a:rPr lang="en-US" sz="2400" dirty="0" smtClean="0"/>
              <a:t>.</a:t>
            </a:r>
          </a:p>
          <a:p>
            <a:endParaRPr lang="en-US" sz="2400" dirty="0"/>
          </a:p>
          <a:p>
            <a:r>
              <a:rPr lang="en-US" sz="2400" u="sng" dirty="0" smtClean="0"/>
              <a:t>Photography</a:t>
            </a:r>
            <a:r>
              <a:rPr lang="en-US" sz="2400" dirty="0"/>
              <a:t>: Photography is another method of recording fingerprints, using a camera to capture images of the fingertips. This method can produce high-quality images with the right equipment and lighting, but requires specialized training and expertise to ensure accuracy and avoid distortion</a:t>
            </a:r>
            <a:r>
              <a:rPr lang="en-US" sz="2400" dirty="0" smtClean="0"/>
              <a:t>.</a:t>
            </a:r>
          </a:p>
          <a:p>
            <a:endParaRPr lang="en-US" sz="2400" dirty="0"/>
          </a:p>
          <a:p>
            <a:r>
              <a:rPr lang="en-US" sz="2400" dirty="0" smtClean="0"/>
              <a:t>Overall</a:t>
            </a:r>
            <a:r>
              <a:rPr lang="en-US" sz="2400" dirty="0"/>
              <a:t>, the method of recording fingerprints depends on the purpose and context of the recording, as well as the equipment and materials available. Inked prints are commonly used in forensic investigations, while live scan and optical scanners are commonly used in biometric identification systems.</a:t>
            </a:r>
            <a:endParaRPr lang="en-IN" sz="2400" dirty="0"/>
          </a:p>
        </p:txBody>
      </p:sp>
    </p:spTree>
    <p:extLst>
      <p:ext uri="{BB962C8B-B14F-4D97-AF65-F5344CB8AC3E}">
        <p14:creationId xmlns:p14="http://schemas.microsoft.com/office/powerpoint/2010/main" val="923966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85857" y="888274"/>
            <a:ext cx="5105400" cy="5245463"/>
          </a:xfrm>
          <a:prstGeom prst="rect">
            <a:avLst/>
          </a:prstGeom>
        </p:spPr>
      </p:pic>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8245" y="888274"/>
            <a:ext cx="5465354" cy="5245463"/>
          </a:xfrm>
          <a:prstGeom prst="rect">
            <a:avLst/>
          </a:prstGeom>
        </p:spPr>
      </p:pic>
    </p:spTree>
    <p:extLst>
      <p:ext uri="{BB962C8B-B14F-4D97-AF65-F5344CB8AC3E}">
        <p14:creationId xmlns:p14="http://schemas.microsoft.com/office/powerpoint/2010/main" val="15061243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926080" y="2534194"/>
            <a:ext cx="9170126" cy="369332"/>
          </a:xfrm>
          <a:prstGeom prst="rect">
            <a:avLst/>
          </a:prstGeom>
          <a:noFill/>
        </p:spPr>
        <p:txBody>
          <a:bodyPr wrap="square" rtlCol="0">
            <a:spAutoFit/>
          </a:bodyPr>
          <a:lstStyle/>
          <a:p>
            <a:r>
              <a:rPr lang="en-IN" dirty="0"/>
              <a:t>https://www.youtube.com/watch?v=_CFpuaBlsBE</a:t>
            </a:r>
          </a:p>
        </p:txBody>
      </p:sp>
    </p:spTree>
    <p:extLst>
      <p:ext uri="{BB962C8B-B14F-4D97-AF65-F5344CB8AC3E}">
        <p14:creationId xmlns:p14="http://schemas.microsoft.com/office/powerpoint/2010/main" val="398228673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8664B0"/>
      </a:accent1>
      <a:accent2>
        <a:srgbClr val="D75BCD"/>
      </a:accent2>
      <a:accent3>
        <a:srgbClr val="E54D86"/>
      </a:accent3>
      <a:accent4>
        <a:srgbClr val="DE4547"/>
      </a:accent4>
      <a:accent5>
        <a:srgbClr val="F16E40"/>
      </a:accent5>
      <a:accent6>
        <a:srgbClr val="EB9C5A"/>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7AF46513-5B0D-4B03-9323-32F3F0BFC9D6}"/>
    </a:ext>
  </a:extLst>
</a:theme>
</file>

<file path=docProps/app.xml><?xml version="1.0" encoding="utf-8"?>
<Properties xmlns="http://schemas.openxmlformats.org/officeDocument/2006/extended-properties" xmlns:vt="http://schemas.openxmlformats.org/officeDocument/2006/docPropsVTypes">
  <Template>Quotable</Template>
  <TotalTime>14</TotalTime>
  <Words>301</Words>
  <Application>Microsoft Office PowerPoint</Application>
  <PresentationFormat>Widescreen</PresentationFormat>
  <Paragraphs>15</Paragraphs>
  <Slides>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Century Gothic</vt:lpstr>
      <vt:lpstr>Wingdings 2</vt:lpstr>
      <vt:lpstr>Quotable</vt:lpstr>
      <vt:lpstr>BASIS OF FINGERPRINTING</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BASIS OF FINGERPRINTING</dc:title>
  <dc:creator>Vaishnavi</dc:creator>
  <cp:lastModifiedBy>HP</cp:lastModifiedBy>
  <cp:revision>3</cp:revision>
  <dcterms:created xsi:type="dcterms:W3CDTF">2023-05-08T07:09:58Z</dcterms:created>
  <dcterms:modified xsi:type="dcterms:W3CDTF">2023-07-12T01:41:15Z</dcterms:modified>
</cp:coreProperties>
</file>