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27" y="1815735"/>
            <a:ext cx="9363301" cy="2527663"/>
          </a:xfrm>
        </p:spPr>
        <p:txBody>
          <a:bodyPr>
            <a:normAutofit fontScale="90000"/>
          </a:bodyPr>
          <a:lstStyle/>
          <a:p>
            <a:r>
              <a:rPr lang="en-US" dirty="0" smtClean="0"/>
              <a:t>OTHER IMPRESSION AND PRINTS</a:t>
            </a:r>
            <a:br>
              <a:rPr lang="en-US" dirty="0" smtClean="0"/>
            </a:br>
            <a:r>
              <a:rPr lang="en-US" dirty="0"/>
              <a:t/>
            </a:r>
            <a:br>
              <a:rPr lang="en-US" dirty="0"/>
            </a:br>
            <a:r>
              <a:rPr lang="en-US" dirty="0" smtClean="0"/>
              <a:t/>
            </a:r>
            <a:br>
              <a:rPr lang="en-US" dirty="0" smtClean="0"/>
            </a:br>
            <a:r>
              <a:rPr lang="en-US" dirty="0" smtClean="0"/>
              <a:t>PALM PRINTS</a:t>
            </a:r>
            <a:endParaRPr lang="en-IN" dirty="0"/>
          </a:p>
        </p:txBody>
      </p:sp>
      <p:sp>
        <p:nvSpPr>
          <p:cNvPr id="3" name="Subtitle 2"/>
          <p:cNvSpPr>
            <a:spLocks noGrp="1"/>
          </p:cNvSpPr>
          <p:nvPr>
            <p:ph type="subTitle" idx="1"/>
          </p:nvPr>
        </p:nvSpPr>
        <p:spPr/>
        <p:txBody>
          <a:bodyPr/>
          <a:lstStyle/>
          <a:p>
            <a:r>
              <a:rPr lang="en-US" dirty="0" smtClean="0"/>
              <a:t>CHAPTER 12</a:t>
            </a:r>
            <a:endParaRPr lang="en-I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4741" y="2536779"/>
            <a:ext cx="3429000" cy="3952875"/>
          </a:xfrm>
          <a:prstGeom prst="rect">
            <a:avLst/>
          </a:prstGeom>
        </p:spPr>
      </p:pic>
    </p:spTree>
    <p:extLst>
      <p:ext uri="{BB962C8B-B14F-4D97-AF65-F5344CB8AC3E}">
        <p14:creationId xmlns:p14="http://schemas.microsoft.com/office/powerpoint/2010/main" val="335947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0240" y="487025"/>
            <a:ext cx="9679577" cy="6370975"/>
          </a:xfrm>
          <a:prstGeom prst="rect">
            <a:avLst/>
          </a:prstGeom>
          <a:noFill/>
        </p:spPr>
        <p:txBody>
          <a:bodyPr wrap="square" rtlCol="0">
            <a:spAutoFit/>
          </a:bodyPr>
          <a:lstStyle/>
          <a:p>
            <a:r>
              <a:rPr lang="en-US" sz="2400" dirty="0" smtClean="0"/>
              <a:t>PALM PRINTS</a:t>
            </a:r>
          </a:p>
          <a:p>
            <a:endParaRPr lang="en-US" sz="2400" dirty="0"/>
          </a:p>
          <a:p>
            <a:r>
              <a:rPr lang="en-US" sz="2400" dirty="0" smtClean="0"/>
              <a:t>Palm </a:t>
            </a:r>
            <a:r>
              <a:rPr lang="en-US" sz="2400" dirty="0"/>
              <a:t>prints are another type of biometric identifier that can be used to identify individuals. Palm prints are the impressions left on a surface by the ridges and creases on the palm of the hand, and they are unique to each individual. Palm prints can be used to identify individuals in a similar way to fingerprints, and they are often used in forensic investigations</a:t>
            </a:r>
            <a:r>
              <a:rPr lang="en-US" sz="2400" dirty="0" smtClean="0"/>
              <a:t>.</a:t>
            </a:r>
          </a:p>
          <a:p>
            <a:endParaRPr lang="en-US" sz="2400" dirty="0"/>
          </a:p>
          <a:p>
            <a:r>
              <a:rPr lang="en-US" sz="2400" dirty="0"/>
              <a:t>The process of identifying palm prints is similar to that of identifying fingerprints. The palm print is first photographed or scanned, and then it is analyzed using specialized software that compares the characteristics of the palm print to a database of known prints. The characteristics of the palm print that are analyzed include the ridges, creases, and other features of the palm, such as scars or other markings</a:t>
            </a:r>
            <a:r>
              <a:rPr lang="en-US" sz="2400" dirty="0" smtClean="0"/>
              <a:t>.</a:t>
            </a:r>
          </a:p>
          <a:p>
            <a:endParaRPr lang="en-US" sz="2400" dirty="0"/>
          </a:p>
        </p:txBody>
      </p:sp>
    </p:spTree>
    <p:extLst>
      <p:ext uri="{BB962C8B-B14F-4D97-AF65-F5344CB8AC3E}">
        <p14:creationId xmlns:p14="http://schemas.microsoft.com/office/powerpoint/2010/main" val="2829275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1131" y="770709"/>
            <a:ext cx="8699863" cy="5632311"/>
          </a:xfrm>
          <a:prstGeom prst="rect">
            <a:avLst/>
          </a:prstGeom>
          <a:noFill/>
        </p:spPr>
        <p:txBody>
          <a:bodyPr wrap="square" rtlCol="0">
            <a:spAutoFit/>
          </a:bodyPr>
          <a:lstStyle/>
          <a:p>
            <a:r>
              <a:rPr lang="en-US" sz="2400" dirty="0"/>
              <a:t>Like fingerprints, palm prints can also be used for biometric authentication, such as for access control systems or for verifying the identity of individuals at border crossings or other secure locations. In addition, palm prints are sometimes used in forensic investigations to help identify suspects or to link individuals to crime scenes based on the palm prints left behind</a:t>
            </a:r>
            <a:r>
              <a:rPr lang="en-US" sz="2400" dirty="0" smtClean="0"/>
              <a:t>.</a:t>
            </a:r>
          </a:p>
          <a:p>
            <a:endParaRPr lang="en-US" sz="2400" dirty="0"/>
          </a:p>
          <a:p>
            <a:r>
              <a:rPr lang="en-US" sz="2400" dirty="0"/>
              <a:t>Overall, palm prints provide another valuable tool for identifying individuals and investigating crimes. While they are not as widely used as fingerprints, they can provide additional evidence and help to build a more complete picture of a crime or a suspect.</a:t>
            </a:r>
          </a:p>
          <a:p>
            <a:endParaRPr lang="en-IN" sz="2400" dirty="0"/>
          </a:p>
          <a:p>
            <a:endParaRPr lang="en-IN" sz="2400" dirty="0"/>
          </a:p>
        </p:txBody>
      </p:sp>
    </p:spTree>
    <p:extLst>
      <p:ext uri="{BB962C8B-B14F-4D97-AF65-F5344CB8AC3E}">
        <p14:creationId xmlns:p14="http://schemas.microsoft.com/office/powerpoint/2010/main" val="57880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9324" y="809897"/>
            <a:ext cx="7865225" cy="5271770"/>
          </a:xfrm>
        </p:spPr>
      </p:pic>
    </p:spTree>
    <p:extLst>
      <p:ext uri="{BB962C8B-B14F-4D97-AF65-F5344CB8AC3E}">
        <p14:creationId xmlns:p14="http://schemas.microsoft.com/office/powerpoint/2010/main" val="2857207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5554" y="395585"/>
            <a:ext cx="9980023" cy="6370975"/>
          </a:xfrm>
          <a:prstGeom prst="rect">
            <a:avLst/>
          </a:prstGeom>
          <a:noFill/>
        </p:spPr>
        <p:txBody>
          <a:bodyPr wrap="square" rtlCol="0">
            <a:spAutoFit/>
          </a:bodyPr>
          <a:lstStyle/>
          <a:p>
            <a:r>
              <a:rPr lang="en-US" sz="2400" dirty="0" smtClean="0"/>
              <a:t>HISTORICAL IMPORTANCE OF PALM PRINTS</a:t>
            </a:r>
          </a:p>
          <a:p>
            <a:endParaRPr lang="en-US" sz="2400" dirty="0"/>
          </a:p>
          <a:p>
            <a:r>
              <a:rPr lang="en-US" sz="2400" dirty="0" smtClean="0"/>
              <a:t>palm </a:t>
            </a:r>
            <a:r>
              <a:rPr lang="en-US" sz="2400" dirty="0"/>
              <a:t>prints have played an important role in human history, particularly in the areas of art, religion, and </a:t>
            </a:r>
            <a:r>
              <a:rPr lang="en-US" sz="2400" dirty="0" smtClean="0"/>
              <a:t>culture</a:t>
            </a:r>
          </a:p>
          <a:p>
            <a:endParaRPr lang="en-US" sz="2400" dirty="0"/>
          </a:p>
          <a:p>
            <a:r>
              <a:rPr lang="en-US" sz="2400" dirty="0" smtClean="0"/>
              <a:t>Here </a:t>
            </a:r>
            <a:r>
              <a:rPr lang="en-US" sz="2400" dirty="0"/>
              <a:t>are a few examples of their historical importance</a:t>
            </a:r>
            <a:r>
              <a:rPr lang="en-US" sz="2400" dirty="0" smtClean="0"/>
              <a:t>:</a:t>
            </a:r>
          </a:p>
          <a:p>
            <a:endParaRPr lang="en-US" sz="2400" dirty="0"/>
          </a:p>
          <a:p>
            <a:pPr marL="342900" indent="-342900">
              <a:buFont typeface="Arial" panose="020B0604020202020204" pitchFamily="34" charset="0"/>
              <a:buChar char="•"/>
            </a:pPr>
            <a:r>
              <a:rPr lang="en-US" sz="2400" u="sng" dirty="0"/>
              <a:t>Identification</a:t>
            </a:r>
            <a:r>
              <a:rPr lang="en-US" sz="2400" dirty="0"/>
              <a:t>: In many ancient civilizations, palm prints were used as a form of identification and signature. Individuals would use their palm prints to sign legal documents and other important papers</a:t>
            </a:r>
            <a:r>
              <a:rPr lang="en-US" sz="2400" dirty="0" smtClean="0"/>
              <a:t>.</a:t>
            </a:r>
          </a:p>
          <a:p>
            <a:endParaRPr lang="en-US" sz="2400" dirty="0"/>
          </a:p>
          <a:p>
            <a:pPr marL="342900" indent="-342900">
              <a:buFont typeface="Arial" panose="020B0604020202020204" pitchFamily="34" charset="0"/>
              <a:buChar char="•"/>
            </a:pPr>
            <a:r>
              <a:rPr lang="en-US" sz="2400" u="sng" dirty="0"/>
              <a:t>Religion and spirituality</a:t>
            </a:r>
            <a:r>
              <a:rPr lang="en-US" sz="2400" dirty="0"/>
              <a:t>: In many cultures, the lines and patterns of the palm are believed to hold symbolic meaning, and palm reading or palmistry is still practiced today in many parts of the world. The study of palmistry has been used to provide insights into a person's personality, character traits, and future fortunes</a:t>
            </a:r>
            <a:r>
              <a:rPr lang="en-US" sz="2400" dirty="0" smtClean="0"/>
              <a:t>.</a:t>
            </a:r>
            <a:endParaRPr lang="en-US" sz="2400" dirty="0"/>
          </a:p>
        </p:txBody>
      </p:sp>
    </p:spTree>
    <p:extLst>
      <p:ext uri="{BB962C8B-B14F-4D97-AF65-F5344CB8AC3E}">
        <p14:creationId xmlns:p14="http://schemas.microsoft.com/office/powerpoint/2010/main" val="525520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9612" y="391886"/>
            <a:ext cx="10219508" cy="7109639"/>
          </a:xfrm>
          <a:prstGeom prst="rect">
            <a:avLst/>
          </a:prstGeom>
          <a:noFill/>
        </p:spPr>
        <p:txBody>
          <a:bodyPr wrap="square" rtlCol="0">
            <a:spAutoFit/>
          </a:bodyPr>
          <a:lstStyle/>
          <a:p>
            <a:pPr marL="342900" indent="-342900">
              <a:buFont typeface="Arial" panose="020B0604020202020204" pitchFamily="34" charset="0"/>
              <a:buChar char="•"/>
            </a:pPr>
            <a:r>
              <a:rPr lang="en-US" sz="2400" u="sng" dirty="0"/>
              <a:t>Art</a:t>
            </a:r>
            <a:r>
              <a:rPr lang="en-US" sz="2400" dirty="0"/>
              <a:t>: The unique patterns and lines of the palm have been used to create intricate and detailed designs in various forms of artwork, from cave paintings to modern-day prints and sculptures. Palm prints have been a popular motif for centuries and have been used to create stunning works of art</a:t>
            </a:r>
            <a:r>
              <a:rPr lang="en-US" sz="2400" dirty="0" smtClean="0"/>
              <a:t>.</a:t>
            </a:r>
          </a:p>
          <a:p>
            <a:endParaRPr lang="en-US" sz="2400" dirty="0"/>
          </a:p>
          <a:p>
            <a:pPr marL="342900" indent="-342900">
              <a:buFont typeface="Arial" panose="020B0604020202020204" pitchFamily="34" charset="0"/>
              <a:buChar char="•"/>
            </a:pPr>
            <a:r>
              <a:rPr lang="en-US" sz="2400" u="sng" dirty="0"/>
              <a:t>Forensic science</a:t>
            </a:r>
            <a:r>
              <a:rPr lang="en-US" sz="2400" dirty="0"/>
              <a:t>: Like fingerprints, palm prints are unique to each individual and have been used as a tool for identification and investigation in forensic science for over a century. They can be used to identify suspects or link individuals to a crime scene and can provide important evidence in cases where fingerprints may not be available, such as in cases involving gloves or other forms of hand coverings</a:t>
            </a:r>
            <a:r>
              <a:rPr lang="en-US" sz="2400" dirty="0" smtClean="0"/>
              <a:t>.</a:t>
            </a:r>
          </a:p>
          <a:p>
            <a:endParaRPr lang="en-US" sz="2400" dirty="0"/>
          </a:p>
          <a:p>
            <a:r>
              <a:rPr lang="en-US" sz="2400" dirty="0"/>
              <a:t>Overall, the historical importance of palm prints is vast and varied, and their significance continues to be recognized in a range of fields, from art to forensic science.</a:t>
            </a:r>
          </a:p>
          <a:p>
            <a:endParaRPr lang="en-IN" sz="2400" dirty="0"/>
          </a:p>
          <a:p>
            <a:endParaRPr lang="en-IN" sz="2400" dirty="0"/>
          </a:p>
        </p:txBody>
      </p:sp>
    </p:spTree>
    <p:extLst>
      <p:ext uri="{BB962C8B-B14F-4D97-AF65-F5344CB8AC3E}">
        <p14:creationId xmlns:p14="http://schemas.microsoft.com/office/powerpoint/2010/main" val="15090775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TotalTime>
  <Words>551</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OTHER IMPRESSION AND PRINTS   PALM PRINTS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IMPRESSION AND PRINTS</dc:title>
  <dc:creator>Vaishnavi</dc:creator>
  <cp:lastModifiedBy>HP</cp:lastModifiedBy>
  <cp:revision>4</cp:revision>
  <dcterms:created xsi:type="dcterms:W3CDTF">2023-05-08T11:54:09Z</dcterms:created>
  <dcterms:modified xsi:type="dcterms:W3CDTF">2023-07-12T01:45:32Z</dcterms:modified>
</cp:coreProperties>
</file>